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4" r:id="rId20"/>
  </p:sldIdLst>
  <p:sldSz cx="18288000" cy="10287000"/>
  <p:notesSz cx="18288000" cy="10287000"/>
  <p:custDataLst>
    <p:tags r:id="rId22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5098" autoAdjust="0"/>
  </p:normalViewPr>
  <p:slideViewPr>
    <p:cSldViewPr>
      <p:cViewPr varScale="1">
        <p:scale>
          <a:sx n="39" d="100"/>
          <a:sy n="39" d="100"/>
        </p:scale>
        <p:origin x="30" y="2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A37C0-BD52-4583-9490-D2E6419C531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B7747-00E1-42E1-89F8-604E82A84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33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82D06-5902-40F7-B90B-9CB5414F8F5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2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986189" y="3596640"/>
            <a:ext cx="4315620" cy="116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5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1511" y="997046"/>
            <a:ext cx="16284977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06860" y="2106904"/>
            <a:ext cx="15565755" cy="6769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hyperlink" Target="mailto:maggie.cinto@wisc.edu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imone.sease@wisc.edu" TargetMode="External"/><Relationship Id="rId5" Type="http://schemas.openxmlformats.org/officeDocument/2006/relationships/image" Target="../media/image10.jpeg"/><Relationship Id="rId4" Type="http://schemas.openxmlformats.org/officeDocument/2006/relationships/hyperlink" Target="mailto:mawhite2@wisc.edu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2.png"/><Relationship Id="rId4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84915"/>
            <a:ext cx="1028700" cy="2602230"/>
          </a:xfrm>
          <a:custGeom>
            <a:avLst/>
            <a:gdLst/>
            <a:ahLst/>
            <a:cxnLst/>
            <a:rect l="l" t="t" r="r" b="b"/>
            <a:pathLst>
              <a:path w="1028700" h="2602229">
                <a:moveTo>
                  <a:pt x="993506" y="2602084"/>
                </a:moveTo>
                <a:lnTo>
                  <a:pt x="0" y="2602084"/>
                </a:lnTo>
                <a:lnTo>
                  <a:pt x="0" y="2357"/>
                </a:lnTo>
                <a:lnTo>
                  <a:pt x="15967" y="1180"/>
                </a:lnTo>
                <a:lnTo>
                  <a:pt x="64095" y="0"/>
                </a:lnTo>
                <a:lnTo>
                  <a:pt x="112224" y="1180"/>
                </a:lnTo>
                <a:lnTo>
                  <a:pt x="159743" y="4684"/>
                </a:lnTo>
                <a:lnTo>
                  <a:pt x="206597" y="10457"/>
                </a:lnTo>
                <a:lnTo>
                  <a:pt x="252731" y="18443"/>
                </a:lnTo>
                <a:lnTo>
                  <a:pt x="298090" y="28588"/>
                </a:lnTo>
                <a:lnTo>
                  <a:pt x="342618" y="40835"/>
                </a:lnTo>
                <a:lnTo>
                  <a:pt x="386260" y="55130"/>
                </a:lnTo>
                <a:lnTo>
                  <a:pt x="428960" y="71418"/>
                </a:lnTo>
                <a:lnTo>
                  <a:pt x="470664" y="89643"/>
                </a:lnTo>
                <a:lnTo>
                  <a:pt x="511315" y="109749"/>
                </a:lnTo>
                <a:lnTo>
                  <a:pt x="550860" y="131683"/>
                </a:lnTo>
                <a:lnTo>
                  <a:pt x="589241" y="155388"/>
                </a:lnTo>
                <a:lnTo>
                  <a:pt x="626404" y="180809"/>
                </a:lnTo>
                <a:lnTo>
                  <a:pt x="662294" y="207891"/>
                </a:lnTo>
                <a:lnTo>
                  <a:pt x="696855" y="236578"/>
                </a:lnTo>
                <a:lnTo>
                  <a:pt x="730032" y="266817"/>
                </a:lnTo>
                <a:lnTo>
                  <a:pt x="761769" y="298550"/>
                </a:lnTo>
                <a:lnTo>
                  <a:pt x="792012" y="331723"/>
                </a:lnTo>
                <a:lnTo>
                  <a:pt x="820704" y="366281"/>
                </a:lnTo>
                <a:lnTo>
                  <a:pt x="847791" y="402169"/>
                </a:lnTo>
                <a:lnTo>
                  <a:pt x="873218" y="439331"/>
                </a:lnTo>
                <a:lnTo>
                  <a:pt x="896928" y="477712"/>
                </a:lnTo>
                <a:lnTo>
                  <a:pt x="918867" y="517256"/>
                </a:lnTo>
                <a:lnTo>
                  <a:pt x="938978" y="557909"/>
                </a:lnTo>
                <a:lnTo>
                  <a:pt x="957208" y="599616"/>
                </a:lnTo>
                <a:lnTo>
                  <a:pt x="973501" y="642320"/>
                </a:lnTo>
                <a:lnTo>
                  <a:pt x="987800" y="685967"/>
                </a:lnTo>
                <a:lnTo>
                  <a:pt x="1000052" y="730502"/>
                </a:lnTo>
                <a:lnTo>
                  <a:pt x="1010200" y="775869"/>
                </a:lnTo>
                <a:lnTo>
                  <a:pt x="1018189" y="822013"/>
                </a:lnTo>
                <a:lnTo>
                  <a:pt x="1023964" y="868879"/>
                </a:lnTo>
                <a:lnTo>
                  <a:pt x="1027470" y="916411"/>
                </a:lnTo>
                <a:lnTo>
                  <a:pt x="1028650" y="964555"/>
                </a:lnTo>
                <a:lnTo>
                  <a:pt x="242325" y="964555"/>
                </a:lnTo>
                <a:lnTo>
                  <a:pt x="289837" y="974681"/>
                </a:lnTo>
                <a:lnTo>
                  <a:pt x="336456" y="987108"/>
                </a:lnTo>
                <a:lnTo>
                  <a:pt x="382118" y="1001773"/>
                </a:lnTo>
                <a:lnTo>
                  <a:pt x="426761" y="1018613"/>
                </a:lnTo>
                <a:lnTo>
                  <a:pt x="470321" y="1037565"/>
                </a:lnTo>
                <a:lnTo>
                  <a:pt x="512737" y="1058567"/>
                </a:lnTo>
                <a:lnTo>
                  <a:pt x="553943" y="1081556"/>
                </a:lnTo>
                <a:lnTo>
                  <a:pt x="593879" y="1106468"/>
                </a:lnTo>
                <a:lnTo>
                  <a:pt x="632480" y="1133243"/>
                </a:lnTo>
                <a:lnTo>
                  <a:pt x="669685" y="1161816"/>
                </a:lnTo>
                <a:lnTo>
                  <a:pt x="705429" y="1192125"/>
                </a:lnTo>
                <a:lnTo>
                  <a:pt x="739650" y="1224107"/>
                </a:lnTo>
                <a:lnTo>
                  <a:pt x="772284" y="1257700"/>
                </a:lnTo>
                <a:lnTo>
                  <a:pt x="803270" y="1292840"/>
                </a:lnTo>
                <a:lnTo>
                  <a:pt x="832544" y="1329466"/>
                </a:lnTo>
                <a:lnTo>
                  <a:pt x="860042" y="1367513"/>
                </a:lnTo>
                <a:lnTo>
                  <a:pt x="885703" y="1406921"/>
                </a:lnTo>
                <a:lnTo>
                  <a:pt x="909462" y="1447625"/>
                </a:lnTo>
                <a:lnTo>
                  <a:pt x="931258" y="1489564"/>
                </a:lnTo>
                <a:lnTo>
                  <a:pt x="951027" y="1532673"/>
                </a:lnTo>
                <a:lnTo>
                  <a:pt x="968705" y="1576892"/>
                </a:lnTo>
                <a:lnTo>
                  <a:pt x="984231" y="1622156"/>
                </a:lnTo>
                <a:lnTo>
                  <a:pt x="997542" y="1668404"/>
                </a:lnTo>
                <a:lnTo>
                  <a:pt x="1008573" y="1715572"/>
                </a:lnTo>
                <a:lnTo>
                  <a:pt x="1017262" y="1763598"/>
                </a:lnTo>
                <a:lnTo>
                  <a:pt x="1023547" y="1812418"/>
                </a:lnTo>
                <a:lnTo>
                  <a:pt x="1027364" y="1861972"/>
                </a:lnTo>
                <a:lnTo>
                  <a:pt x="1028650" y="1912194"/>
                </a:lnTo>
                <a:lnTo>
                  <a:pt x="242503" y="1912194"/>
                </a:lnTo>
                <a:lnTo>
                  <a:pt x="290014" y="1922332"/>
                </a:lnTo>
                <a:lnTo>
                  <a:pt x="336631" y="1934770"/>
                </a:lnTo>
                <a:lnTo>
                  <a:pt x="382290" y="1949444"/>
                </a:lnTo>
                <a:lnTo>
                  <a:pt x="426928" y="1966294"/>
                </a:lnTo>
                <a:lnTo>
                  <a:pt x="470484" y="1985255"/>
                </a:lnTo>
                <a:lnTo>
                  <a:pt x="512893" y="2006265"/>
                </a:lnTo>
                <a:lnTo>
                  <a:pt x="554093" y="2029262"/>
                </a:lnTo>
                <a:lnTo>
                  <a:pt x="594021" y="2054182"/>
                </a:lnTo>
                <a:lnTo>
                  <a:pt x="632615" y="2080963"/>
                </a:lnTo>
                <a:lnTo>
                  <a:pt x="669810" y="2109542"/>
                </a:lnTo>
                <a:lnTo>
                  <a:pt x="705545" y="2139857"/>
                </a:lnTo>
                <a:lnTo>
                  <a:pt x="739757" y="2171844"/>
                </a:lnTo>
                <a:lnTo>
                  <a:pt x="772382" y="2205442"/>
                </a:lnTo>
                <a:lnTo>
                  <a:pt x="803359" y="2240586"/>
                </a:lnTo>
                <a:lnTo>
                  <a:pt x="832623" y="2277215"/>
                </a:lnTo>
                <a:lnTo>
                  <a:pt x="860112" y="2315266"/>
                </a:lnTo>
                <a:lnTo>
                  <a:pt x="885763" y="2354676"/>
                </a:lnTo>
                <a:lnTo>
                  <a:pt x="909514" y="2395382"/>
                </a:lnTo>
                <a:lnTo>
                  <a:pt x="931301" y="2437322"/>
                </a:lnTo>
                <a:lnTo>
                  <a:pt x="951062" y="2480433"/>
                </a:lnTo>
                <a:lnTo>
                  <a:pt x="968733" y="2524651"/>
                </a:lnTo>
                <a:lnTo>
                  <a:pt x="984252" y="2569915"/>
                </a:lnTo>
                <a:lnTo>
                  <a:pt x="993506" y="2602084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>
            <a:noAutofit/>
          </a:bodyPr>
          <a:lstStyle/>
          <a:p>
            <a:endParaRPr sz="1200"/>
          </a:p>
        </p:txBody>
      </p:sp>
      <p:sp>
        <p:nvSpPr>
          <p:cNvPr id="3" name="object 3"/>
          <p:cNvSpPr/>
          <p:nvPr/>
        </p:nvSpPr>
        <p:spPr>
          <a:xfrm>
            <a:off x="17259298" y="0"/>
            <a:ext cx="1028700" cy="1840230"/>
          </a:xfrm>
          <a:custGeom>
            <a:avLst/>
            <a:gdLst/>
            <a:ahLst/>
            <a:cxnLst/>
            <a:rect l="l" t="t" r="r" b="b"/>
            <a:pathLst>
              <a:path w="1028700" h="1840230">
                <a:moveTo>
                  <a:pt x="1028699" y="1839749"/>
                </a:moveTo>
                <a:lnTo>
                  <a:pt x="85" y="1839749"/>
                </a:lnTo>
                <a:lnTo>
                  <a:pt x="1285" y="1792884"/>
                </a:lnTo>
                <a:lnTo>
                  <a:pt x="5100" y="1743327"/>
                </a:lnTo>
                <a:lnTo>
                  <a:pt x="11382" y="1694504"/>
                </a:lnTo>
                <a:lnTo>
                  <a:pt x="20067" y="1646476"/>
                </a:lnTo>
                <a:lnTo>
                  <a:pt x="31093" y="1599306"/>
                </a:lnTo>
                <a:lnTo>
                  <a:pt x="44397" y="1553057"/>
                </a:lnTo>
                <a:lnTo>
                  <a:pt x="59916" y="1507791"/>
                </a:lnTo>
                <a:lnTo>
                  <a:pt x="77588" y="1463571"/>
                </a:lnTo>
                <a:lnTo>
                  <a:pt x="97349" y="1420460"/>
                </a:lnTo>
                <a:lnTo>
                  <a:pt x="119136" y="1378520"/>
                </a:lnTo>
                <a:lnTo>
                  <a:pt x="142886" y="1337815"/>
                </a:lnTo>
                <a:lnTo>
                  <a:pt x="168538" y="1298406"/>
                </a:lnTo>
                <a:lnTo>
                  <a:pt x="196027" y="1260356"/>
                </a:lnTo>
                <a:lnTo>
                  <a:pt x="225291" y="1223729"/>
                </a:lnTo>
                <a:lnTo>
                  <a:pt x="256267" y="1188587"/>
                </a:lnTo>
                <a:lnTo>
                  <a:pt x="288893" y="1154991"/>
                </a:lnTo>
                <a:lnTo>
                  <a:pt x="323104" y="1123007"/>
                </a:lnTo>
                <a:lnTo>
                  <a:pt x="358839" y="1092694"/>
                </a:lnTo>
                <a:lnTo>
                  <a:pt x="396035" y="1064118"/>
                </a:lnTo>
                <a:lnTo>
                  <a:pt x="434628" y="1037339"/>
                </a:lnTo>
                <a:lnTo>
                  <a:pt x="474557" y="1012421"/>
                </a:lnTo>
                <a:lnTo>
                  <a:pt x="515757" y="989427"/>
                </a:lnTo>
                <a:lnTo>
                  <a:pt x="558166" y="968419"/>
                </a:lnTo>
                <a:lnTo>
                  <a:pt x="601721" y="949459"/>
                </a:lnTo>
                <a:lnTo>
                  <a:pt x="646360" y="932612"/>
                </a:lnTo>
                <a:lnTo>
                  <a:pt x="692019" y="917938"/>
                </a:lnTo>
                <a:lnTo>
                  <a:pt x="738636" y="905501"/>
                </a:lnTo>
                <a:lnTo>
                  <a:pt x="786147" y="895364"/>
                </a:lnTo>
                <a:lnTo>
                  <a:pt x="0" y="895364"/>
                </a:lnTo>
                <a:lnTo>
                  <a:pt x="1285" y="845141"/>
                </a:lnTo>
                <a:lnTo>
                  <a:pt x="5100" y="795588"/>
                </a:lnTo>
                <a:lnTo>
                  <a:pt x="11382" y="746767"/>
                </a:lnTo>
                <a:lnTo>
                  <a:pt x="20067" y="698741"/>
                </a:lnTo>
                <a:lnTo>
                  <a:pt x="31093" y="651573"/>
                </a:lnTo>
                <a:lnTo>
                  <a:pt x="44397" y="605326"/>
                </a:lnTo>
                <a:lnTo>
                  <a:pt x="59916" y="560061"/>
                </a:lnTo>
                <a:lnTo>
                  <a:pt x="77588" y="515843"/>
                </a:lnTo>
                <a:lnTo>
                  <a:pt x="97349" y="472733"/>
                </a:lnTo>
                <a:lnTo>
                  <a:pt x="119136" y="430794"/>
                </a:lnTo>
                <a:lnTo>
                  <a:pt x="142886" y="390090"/>
                </a:lnTo>
                <a:lnTo>
                  <a:pt x="168538" y="350683"/>
                </a:lnTo>
                <a:lnTo>
                  <a:pt x="196027" y="312635"/>
                </a:lnTo>
                <a:lnTo>
                  <a:pt x="225291" y="276009"/>
                </a:lnTo>
                <a:lnTo>
                  <a:pt x="256267" y="240869"/>
                </a:lnTo>
                <a:lnTo>
                  <a:pt x="288893" y="207276"/>
                </a:lnTo>
                <a:lnTo>
                  <a:pt x="323104" y="175294"/>
                </a:lnTo>
                <a:lnTo>
                  <a:pt x="358839" y="144985"/>
                </a:lnTo>
                <a:lnTo>
                  <a:pt x="396035" y="116412"/>
                </a:lnTo>
                <a:lnTo>
                  <a:pt x="434628" y="89638"/>
                </a:lnTo>
                <a:lnTo>
                  <a:pt x="474557" y="64725"/>
                </a:lnTo>
                <a:lnTo>
                  <a:pt x="515757" y="41736"/>
                </a:lnTo>
                <a:lnTo>
                  <a:pt x="558166" y="20734"/>
                </a:lnTo>
                <a:lnTo>
                  <a:pt x="601721" y="1782"/>
                </a:lnTo>
                <a:lnTo>
                  <a:pt x="606446" y="0"/>
                </a:lnTo>
                <a:lnTo>
                  <a:pt x="1028699" y="0"/>
                </a:lnTo>
                <a:lnTo>
                  <a:pt x="1028699" y="1839749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>
            <a:noAutofit/>
          </a:bodyPr>
          <a:lstStyle/>
          <a:p>
            <a:endParaRPr sz="1200"/>
          </a:p>
        </p:txBody>
      </p:sp>
      <p:sp>
        <p:nvSpPr>
          <p:cNvPr id="4" name="object 4"/>
          <p:cNvSpPr/>
          <p:nvPr/>
        </p:nvSpPr>
        <p:spPr>
          <a:xfrm>
            <a:off x="758558" y="4240122"/>
            <a:ext cx="6875780" cy="1713230"/>
          </a:xfrm>
          <a:custGeom>
            <a:avLst/>
            <a:gdLst/>
            <a:ahLst/>
            <a:cxnLst/>
            <a:rect l="l" t="t" r="r" b="b"/>
            <a:pathLst>
              <a:path w="6875780" h="1713229">
                <a:moveTo>
                  <a:pt x="6875335" y="0"/>
                </a:moveTo>
                <a:lnTo>
                  <a:pt x="5162524" y="0"/>
                </a:lnTo>
                <a:lnTo>
                  <a:pt x="0" y="0"/>
                </a:lnTo>
                <a:lnTo>
                  <a:pt x="0" y="1712988"/>
                </a:lnTo>
                <a:lnTo>
                  <a:pt x="5162524" y="1712988"/>
                </a:lnTo>
                <a:lnTo>
                  <a:pt x="5162524" y="1712861"/>
                </a:lnTo>
                <a:lnTo>
                  <a:pt x="5210416" y="1712201"/>
                </a:lnTo>
                <a:lnTo>
                  <a:pt x="5258028" y="1710245"/>
                </a:lnTo>
                <a:lnTo>
                  <a:pt x="5305298" y="1706994"/>
                </a:lnTo>
                <a:lnTo>
                  <a:pt x="5352199" y="1702473"/>
                </a:lnTo>
                <a:lnTo>
                  <a:pt x="5398732" y="1696694"/>
                </a:lnTo>
                <a:lnTo>
                  <a:pt x="5444871" y="1689684"/>
                </a:lnTo>
                <a:lnTo>
                  <a:pt x="5490603" y="1681454"/>
                </a:lnTo>
                <a:lnTo>
                  <a:pt x="5535904" y="1672031"/>
                </a:lnTo>
                <a:lnTo>
                  <a:pt x="5580748" y="1661414"/>
                </a:lnTo>
                <a:lnTo>
                  <a:pt x="5625147" y="1649628"/>
                </a:lnTo>
                <a:lnTo>
                  <a:pt x="5669051" y="1636687"/>
                </a:lnTo>
                <a:lnTo>
                  <a:pt x="5712460" y="1622628"/>
                </a:lnTo>
                <a:lnTo>
                  <a:pt x="5755360" y="1607439"/>
                </a:lnTo>
                <a:lnTo>
                  <a:pt x="5797728" y="1591157"/>
                </a:lnTo>
                <a:lnTo>
                  <a:pt x="5839549" y="1573796"/>
                </a:lnTo>
                <a:lnTo>
                  <a:pt x="5880798" y="1555369"/>
                </a:lnTo>
                <a:lnTo>
                  <a:pt x="5921464" y="1535899"/>
                </a:lnTo>
                <a:lnTo>
                  <a:pt x="5961532" y="1515389"/>
                </a:lnTo>
                <a:lnTo>
                  <a:pt x="6000978" y="1493875"/>
                </a:lnTo>
                <a:lnTo>
                  <a:pt x="6039802" y="1471371"/>
                </a:lnTo>
                <a:lnTo>
                  <a:pt x="6077966" y="1447876"/>
                </a:lnTo>
                <a:lnTo>
                  <a:pt x="6115456" y="1423428"/>
                </a:lnTo>
                <a:lnTo>
                  <a:pt x="6152261" y="1398028"/>
                </a:lnTo>
                <a:lnTo>
                  <a:pt x="6188367" y="1371701"/>
                </a:lnTo>
                <a:lnTo>
                  <a:pt x="6223749" y="1344472"/>
                </a:lnTo>
                <a:lnTo>
                  <a:pt x="6258395" y="1316342"/>
                </a:lnTo>
                <a:lnTo>
                  <a:pt x="6292291" y="1287348"/>
                </a:lnTo>
                <a:lnTo>
                  <a:pt x="6325413" y="1257490"/>
                </a:lnTo>
                <a:lnTo>
                  <a:pt x="6357734" y="1226794"/>
                </a:lnTo>
                <a:lnTo>
                  <a:pt x="6389256" y="1195273"/>
                </a:lnTo>
                <a:lnTo>
                  <a:pt x="6419964" y="1162939"/>
                </a:lnTo>
                <a:lnTo>
                  <a:pt x="6449822" y="1129817"/>
                </a:lnTo>
                <a:lnTo>
                  <a:pt x="6478816" y="1095921"/>
                </a:lnTo>
                <a:lnTo>
                  <a:pt x="6506946" y="1061275"/>
                </a:lnTo>
                <a:lnTo>
                  <a:pt x="6534175" y="1025893"/>
                </a:lnTo>
                <a:lnTo>
                  <a:pt x="6560502" y="989787"/>
                </a:lnTo>
                <a:lnTo>
                  <a:pt x="6585890" y="952982"/>
                </a:lnTo>
                <a:lnTo>
                  <a:pt x="6610350" y="915492"/>
                </a:lnTo>
                <a:lnTo>
                  <a:pt x="6633832" y="877328"/>
                </a:lnTo>
                <a:lnTo>
                  <a:pt x="6656349" y="838504"/>
                </a:lnTo>
                <a:lnTo>
                  <a:pt x="6677863" y="799058"/>
                </a:lnTo>
                <a:lnTo>
                  <a:pt x="6698374" y="758990"/>
                </a:lnTo>
                <a:lnTo>
                  <a:pt x="6717843" y="718324"/>
                </a:lnTo>
                <a:lnTo>
                  <a:pt x="6736270" y="677075"/>
                </a:lnTo>
                <a:lnTo>
                  <a:pt x="6753631" y="635254"/>
                </a:lnTo>
                <a:lnTo>
                  <a:pt x="6769913" y="592886"/>
                </a:lnTo>
                <a:lnTo>
                  <a:pt x="6785102" y="549986"/>
                </a:lnTo>
                <a:lnTo>
                  <a:pt x="6799161" y="506577"/>
                </a:lnTo>
                <a:lnTo>
                  <a:pt x="6812102" y="462673"/>
                </a:lnTo>
                <a:lnTo>
                  <a:pt x="6823888" y="418274"/>
                </a:lnTo>
                <a:lnTo>
                  <a:pt x="6834492" y="373430"/>
                </a:lnTo>
                <a:lnTo>
                  <a:pt x="6843928" y="328129"/>
                </a:lnTo>
                <a:lnTo>
                  <a:pt x="6852158" y="282397"/>
                </a:lnTo>
                <a:lnTo>
                  <a:pt x="6859168" y="236258"/>
                </a:lnTo>
                <a:lnTo>
                  <a:pt x="6864947" y="189725"/>
                </a:lnTo>
                <a:lnTo>
                  <a:pt x="6869468" y="142824"/>
                </a:lnTo>
                <a:lnTo>
                  <a:pt x="6872719" y="95554"/>
                </a:lnTo>
                <a:lnTo>
                  <a:pt x="6874675" y="47942"/>
                </a:lnTo>
                <a:lnTo>
                  <a:pt x="6875335" y="0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>
            <a:noAutofit/>
          </a:bodyPr>
          <a:lstStyle/>
          <a:p>
            <a:endParaRPr sz="1200"/>
          </a:p>
        </p:txBody>
      </p:sp>
      <p:grpSp>
        <p:nvGrpSpPr>
          <p:cNvPr id="5" name="object 5"/>
          <p:cNvGrpSpPr/>
          <p:nvPr/>
        </p:nvGrpSpPr>
        <p:grpSpPr>
          <a:xfrm>
            <a:off x="9144000" y="2042397"/>
            <a:ext cx="7580630" cy="7213600"/>
            <a:chOff x="9144000" y="2042397"/>
            <a:chExt cx="7580630" cy="7213600"/>
          </a:xfrm>
        </p:grpSpPr>
        <p:sp>
          <p:nvSpPr>
            <p:cNvPr id="6" name="object 6"/>
            <p:cNvSpPr/>
            <p:nvPr/>
          </p:nvSpPr>
          <p:spPr>
            <a:xfrm>
              <a:off x="9144000" y="2042397"/>
              <a:ext cx="7261225" cy="7213600"/>
            </a:xfrm>
            <a:custGeom>
              <a:avLst/>
              <a:gdLst/>
              <a:ahLst/>
              <a:cxnLst/>
              <a:rect l="l" t="t" r="r" b="b"/>
              <a:pathLst>
                <a:path w="7261225" h="7213600">
                  <a:moveTo>
                    <a:pt x="5238907" y="457199"/>
                  </a:moveTo>
                  <a:lnTo>
                    <a:pt x="5095707" y="457199"/>
                  </a:lnTo>
                  <a:lnTo>
                    <a:pt x="5095707" y="63499"/>
                  </a:lnTo>
                  <a:lnTo>
                    <a:pt x="5101364" y="38099"/>
                  </a:lnTo>
                  <a:lnTo>
                    <a:pt x="5116759" y="12699"/>
                  </a:lnTo>
                  <a:lnTo>
                    <a:pt x="5139528" y="0"/>
                  </a:lnTo>
                  <a:lnTo>
                    <a:pt x="5870245" y="0"/>
                  </a:lnTo>
                  <a:lnTo>
                    <a:pt x="5893014" y="12699"/>
                  </a:lnTo>
                  <a:lnTo>
                    <a:pt x="5908409" y="38099"/>
                  </a:lnTo>
                  <a:lnTo>
                    <a:pt x="5914066" y="63499"/>
                  </a:lnTo>
                  <a:lnTo>
                    <a:pt x="5914066" y="139699"/>
                  </a:lnTo>
                  <a:lnTo>
                    <a:pt x="5238907" y="139699"/>
                  </a:lnTo>
                  <a:lnTo>
                    <a:pt x="5238907" y="457199"/>
                  </a:lnTo>
                  <a:close/>
                </a:path>
                <a:path w="7261225" h="7213600">
                  <a:moveTo>
                    <a:pt x="6351733" y="457199"/>
                  </a:moveTo>
                  <a:lnTo>
                    <a:pt x="6208533" y="457199"/>
                  </a:lnTo>
                  <a:lnTo>
                    <a:pt x="6208533" y="63499"/>
                  </a:lnTo>
                  <a:lnTo>
                    <a:pt x="6214190" y="38099"/>
                  </a:lnTo>
                  <a:lnTo>
                    <a:pt x="6229585" y="12699"/>
                  </a:lnTo>
                  <a:lnTo>
                    <a:pt x="6252354" y="0"/>
                  </a:lnTo>
                  <a:lnTo>
                    <a:pt x="6983072" y="0"/>
                  </a:lnTo>
                  <a:lnTo>
                    <a:pt x="7005841" y="12699"/>
                  </a:lnTo>
                  <a:lnTo>
                    <a:pt x="7021235" y="38099"/>
                  </a:lnTo>
                  <a:lnTo>
                    <a:pt x="7026892" y="63499"/>
                  </a:lnTo>
                  <a:lnTo>
                    <a:pt x="7026892" y="139699"/>
                  </a:lnTo>
                  <a:lnTo>
                    <a:pt x="6351733" y="139699"/>
                  </a:lnTo>
                  <a:lnTo>
                    <a:pt x="6351733" y="457199"/>
                  </a:lnTo>
                  <a:close/>
                </a:path>
                <a:path w="7261225" h="7213600">
                  <a:moveTo>
                    <a:pt x="5914066" y="457199"/>
                  </a:moveTo>
                  <a:lnTo>
                    <a:pt x="5771369" y="457199"/>
                  </a:lnTo>
                  <a:lnTo>
                    <a:pt x="5771369" y="139699"/>
                  </a:lnTo>
                  <a:lnTo>
                    <a:pt x="5914066" y="139699"/>
                  </a:lnTo>
                  <a:lnTo>
                    <a:pt x="5914066" y="457199"/>
                  </a:lnTo>
                  <a:close/>
                </a:path>
                <a:path w="7261225" h="7213600">
                  <a:moveTo>
                    <a:pt x="7026892" y="457199"/>
                  </a:moveTo>
                  <a:lnTo>
                    <a:pt x="6884196" y="457199"/>
                  </a:lnTo>
                  <a:lnTo>
                    <a:pt x="6884196" y="139699"/>
                  </a:lnTo>
                  <a:lnTo>
                    <a:pt x="7026892" y="139699"/>
                  </a:lnTo>
                  <a:lnTo>
                    <a:pt x="7026892" y="457199"/>
                  </a:lnTo>
                  <a:close/>
                </a:path>
                <a:path w="7261225" h="7213600">
                  <a:moveTo>
                    <a:pt x="5038729" y="2641599"/>
                  </a:moveTo>
                  <a:lnTo>
                    <a:pt x="4895530" y="2641599"/>
                  </a:lnTo>
                  <a:lnTo>
                    <a:pt x="4895530" y="533399"/>
                  </a:lnTo>
                  <a:lnTo>
                    <a:pt x="4901186" y="495299"/>
                  </a:lnTo>
                  <a:lnTo>
                    <a:pt x="4916581" y="482599"/>
                  </a:lnTo>
                  <a:lnTo>
                    <a:pt x="4939350" y="457199"/>
                  </a:lnTo>
                  <a:lnTo>
                    <a:pt x="7166035" y="457199"/>
                  </a:lnTo>
                  <a:lnTo>
                    <a:pt x="7188686" y="482599"/>
                  </a:lnTo>
                  <a:lnTo>
                    <a:pt x="7204057" y="495299"/>
                  </a:lnTo>
                  <a:lnTo>
                    <a:pt x="7209926" y="533399"/>
                  </a:lnTo>
                  <a:lnTo>
                    <a:pt x="7210802" y="596899"/>
                  </a:lnTo>
                  <a:lnTo>
                    <a:pt x="5038729" y="596899"/>
                  </a:lnTo>
                  <a:lnTo>
                    <a:pt x="5038729" y="2641599"/>
                  </a:lnTo>
                  <a:close/>
                </a:path>
                <a:path w="7261225" h="7213600">
                  <a:moveTo>
                    <a:pt x="2618949" y="4864099"/>
                  </a:moveTo>
                  <a:lnTo>
                    <a:pt x="2475750" y="4864099"/>
                  </a:lnTo>
                  <a:lnTo>
                    <a:pt x="2475750" y="2717799"/>
                  </a:lnTo>
                  <a:lnTo>
                    <a:pt x="2481407" y="2679699"/>
                  </a:lnTo>
                  <a:lnTo>
                    <a:pt x="2496801" y="2666999"/>
                  </a:lnTo>
                  <a:lnTo>
                    <a:pt x="2519570" y="2641599"/>
                  </a:lnTo>
                  <a:lnTo>
                    <a:pt x="7091937" y="2641599"/>
                  </a:lnTo>
                  <a:lnTo>
                    <a:pt x="7091368" y="2590799"/>
                  </a:lnTo>
                  <a:lnTo>
                    <a:pt x="7086696" y="2158999"/>
                  </a:lnTo>
                  <a:lnTo>
                    <a:pt x="7081252" y="1689099"/>
                  </a:lnTo>
                  <a:lnTo>
                    <a:pt x="7075090" y="1181099"/>
                  </a:lnTo>
                  <a:lnTo>
                    <a:pt x="7067734" y="596899"/>
                  </a:lnTo>
                  <a:lnTo>
                    <a:pt x="7210802" y="596899"/>
                  </a:lnTo>
                  <a:lnTo>
                    <a:pt x="7211852" y="673099"/>
                  </a:lnTo>
                  <a:lnTo>
                    <a:pt x="7219126" y="1244599"/>
                  </a:lnTo>
                  <a:lnTo>
                    <a:pt x="7222508" y="1523999"/>
                  </a:lnTo>
                  <a:lnTo>
                    <a:pt x="7231676" y="2285999"/>
                  </a:lnTo>
                  <a:lnTo>
                    <a:pt x="7237000" y="2755899"/>
                  </a:lnTo>
                  <a:lnTo>
                    <a:pt x="7237269" y="2781299"/>
                  </a:lnTo>
                  <a:lnTo>
                    <a:pt x="2618949" y="2781299"/>
                  </a:lnTo>
                  <a:lnTo>
                    <a:pt x="2618949" y="4864099"/>
                  </a:lnTo>
                  <a:close/>
                </a:path>
                <a:path w="7261225" h="7213600">
                  <a:moveTo>
                    <a:pt x="2843833" y="2641599"/>
                  </a:moveTo>
                  <a:lnTo>
                    <a:pt x="2701139" y="2641599"/>
                  </a:lnTo>
                  <a:lnTo>
                    <a:pt x="2701139" y="2298699"/>
                  </a:lnTo>
                  <a:lnTo>
                    <a:pt x="2706796" y="2273299"/>
                  </a:lnTo>
                  <a:lnTo>
                    <a:pt x="2722190" y="2247899"/>
                  </a:lnTo>
                  <a:lnTo>
                    <a:pt x="2744959" y="2235199"/>
                  </a:lnTo>
                  <a:lnTo>
                    <a:pt x="2772739" y="2222499"/>
                  </a:lnTo>
                  <a:lnTo>
                    <a:pt x="3447897" y="2222499"/>
                  </a:lnTo>
                  <a:lnTo>
                    <a:pt x="3475890" y="2235199"/>
                  </a:lnTo>
                  <a:lnTo>
                    <a:pt x="3498635" y="2247899"/>
                  </a:lnTo>
                  <a:lnTo>
                    <a:pt x="3513911" y="2273299"/>
                  </a:lnTo>
                  <a:lnTo>
                    <a:pt x="3519497" y="2298699"/>
                  </a:lnTo>
                  <a:lnTo>
                    <a:pt x="3519497" y="2374899"/>
                  </a:lnTo>
                  <a:lnTo>
                    <a:pt x="2843833" y="2374899"/>
                  </a:lnTo>
                  <a:lnTo>
                    <a:pt x="2843833" y="2641599"/>
                  </a:lnTo>
                  <a:close/>
                </a:path>
                <a:path w="7261225" h="7213600">
                  <a:moveTo>
                    <a:pt x="3957164" y="2641599"/>
                  </a:moveTo>
                  <a:lnTo>
                    <a:pt x="3813965" y="2641599"/>
                  </a:lnTo>
                  <a:lnTo>
                    <a:pt x="3813965" y="2298699"/>
                  </a:lnTo>
                  <a:lnTo>
                    <a:pt x="3819622" y="2273299"/>
                  </a:lnTo>
                  <a:lnTo>
                    <a:pt x="3835016" y="2247899"/>
                  </a:lnTo>
                  <a:lnTo>
                    <a:pt x="3857785" y="2235199"/>
                  </a:lnTo>
                  <a:lnTo>
                    <a:pt x="3885565" y="2222499"/>
                  </a:lnTo>
                  <a:lnTo>
                    <a:pt x="4560724" y="2222499"/>
                  </a:lnTo>
                  <a:lnTo>
                    <a:pt x="4588503" y="2235199"/>
                  </a:lnTo>
                  <a:lnTo>
                    <a:pt x="4611272" y="2247899"/>
                  </a:lnTo>
                  <a:lnTo>
                    <a:pt x="4626667" y="2273299"/>
                  </a:lnTo>
                  <a:lnTo>
                    <a:pt x="4632324" y="2298699"/>
                  </a:lnTo>
                  <a:lnTo>
                    <a:pt x="4632324" y="2374899"/>
                  </a:lnTo>
                  <a:lnTo>
                    <a:pt x="3957164" y="2374899"/>
                  </a:lnTo>
                  <a:lnTo>
                    <a:pt x="3957164" y="2641599"/>
                  </a:lnTo>
                  <a:close/>
                </a:path>
                <a:path w="7261225" h="7213600">
                  <a:moveTo>
                    <a:pt x="3519497" y="2641599"/>
                  </a:moveTo>
                  <a:lnTo>
                    <a:pt x="3376296" y="2641599"/>
                  </a:lnTo>
                  <a:lnTo>
                    <a:pt x="3376296" y="2374899"/>
                  </a:lnTo>
                  <a:lnTo>
                    <a:pt x="3519497" y="2374899"/>
                  </a:lnTo>
                  <a:lnTo>
                    <a:pt x="3519497" y="2641599"/>
                  </a:lnTo>
                  <a:close/>
                </a:path>
                <a:path w="7261225" h="7213600">
                  <a:moveTo>
                    <a:pt x="4632324" y="2641599"/>
                  </a:moveTo>
                  <a:lnTo>
                    <a:pt x="4489627" y="2641599"/>
                  </a:lnTo>
                  <a:lnTo>
                    <a:pt x="4489627" y="2374899"/>
                  </a:lnTo>
                  <a:lnTo>
                    <a:pt x="4632324" y="2374899"/>
                  </a:lnTo>
                  <a:lnTo>
                    <a:pt x="4632324" y="2641599"/>
                  </a:lnTo>
                  <a:close/>
                </a:path>
                <a:path w="7261225" h="7213600">
                  <a:moveTo>
                    <a:pt x="5503121" y="4864099"/>
                  </a:moveTo>
                  <a:lnTo>
                    <a:pt x="5359921" y="4864099"/>
                  </a:lnTo>
                  <a:lnTo>
                    <a:pt x="5359921" y="2781299"/>
                  </a:lnTo>
                  <a:lnTo>
                    <a:pt x="5503121" y="2781299"/>
                  </a:lnTo>
                  <a:lnTo>
                    <a:pt x="5503121" y="4864099"/>
                  </a:lnTo>
                  <a:close/>
                </a:path>
                <a:path w="7261225" h="7213600">
                  <a:moveTo>
                    <a:pt x="4394328" y="7213599"/>
                  </a:moveTo>
                  <a:lnTo>
                    <a:pt x="71600" y="7213599"/>
                  </a:lnTo>
                  <a:lnTo>
                    <a:pt x="43607" y="7200899"/>
                  </a:lnTo>
                  <a:lnTo>
                    <a:pt x="20862" y="7188199"/>
                  </a:lnTo>
                  <a:lnTo>
                    <a:pt x="5585" y="7162799"/>
                  </a:lnTo>
                  <a:lnTo>
                    <a:pt x="0" y="7137399"/>
                  </a:lnTo>
                  <a:lnTo>
                    <a:pt x="0" y="4927599"/>
                  </a:lnTo>
                  <a:lnTo>
                    <a:pt x="5656" y="4902199"/>
                  </a:lnTo>
                  <a:lnTo>
                    <a:pt x="21051" y="4876799"/>
                  </a:lnTo>
                  <a:lnTo>
                    <a:pt x="43820" y="4864099"/>
                  </a:lnTo>
                  <a:lnTo>
                    <a:pt x="7112106" y="4864099"/>
                  </a:lnTo>
                  <a:lnTo>
                    <a:pt x="7111854" y="4825999"/>
                  </a:lnTo>
                  <a:lnTo>
                    <a:pt x="7109011" y="4457699"/>
                  </a:lnTo>
                  <a:lnTo>
                    <a:pt x="7107213" y="4229099"/>
                  </a:lnTo>
                  <a:lnTo>
                    <a:pt x="7104598" y="3924299"/>
                  </a:lnTo>
                  <a:lnTo>
                    <a:pt x="7101296" y="3568699"/>
                  </a:lnTo>
                  <a:lnTo>
                    <a:pt x="7097754" y="3200399"/>
                  </a:lnTo>
                  <a:lnTo>
                    <a:pt x="7093449" y="2781299"/>
                  </a:lnTo>
                  <a:lnTo>
                    <a:pt x="7237269" y="2781299"/>
                  </a:lnTo>
                  <a:lnTo>
                    <a:pt x="7243864" y="3403599"/>
                  </a:lnTo>
                  <a:lnTo>
                    <a:pt x="7245865" y="3606799"/>
                  </a:lnTo>
                  <a:lnTo>
                    <a:pt x="7247727" y="3809999"/>
                  </a:lnTo>
                  <a:lnTo>
                    <a:pt x="7249453" y="3987799"/>
                  </a:lnTo>
                  <a:lnTo>
                    <a:pt x="7251046" y="4165599"/>
                  </a:lnTo>
                  <a:lnTo>
                    <a:pt x="7253847" y="4508499"/>
                  </a:lnTo>
                  <a:lnTo>
                    <a:pt x="7255059" y="4673599"/>
                  </a:lnTo>
                  <a:lnTo>
                    <a:pt x="7257124" y="4965699"/>
                  </a:lnTo>
                  <a:lnTo>
                    <a:pt x="7257358" y="5003799"/>
                  </a:lnTo>
                  <a:lnTo>
                    <a:pt x="143200" y="5003799"/>
                  </a:lnTo>
                  <a:lnTo>
                    <a:pt x="143200" y="7061199"/>
                  </a:lnTo>
                  <a:lnTo>
                    <a:pt x="7247283" y="7061199"/>
                  </a:lnTo>
                  <a:lnTo>
                    <a:pt x="7246701" y="7073899"/>
                  </a:lnTo>
                  <a:lnTo>
                    <a:pt x="7246101" y="7073899"/>
                  </a:lnTo>
                  <a:lnTo>
                    <a:pt x="7244882" y="7099299"/>
                  </a:lnTo>
                  <a:lnTo>
                    <a:pt x="7244263" y="7099299"/>
                  </a:lnTo>
                  <a:lnTo>
                    <a:pt x="7243639" y="7111999"/>
                  </a:lnTo>
                  <a:lnTo>
                    <a:pt x="7243010" y="7111999"/>
                  </a:lnTo>
                  <a:lnTo>
                    <a:pt x="7242376" y="7124699"/>
                  </a:lnTo>
                  <a:lnTo>
                    <a:pt x="7241737" y="7124699"/>
                  </a:lnTo>
                  <a:lnTo>
                    <a:pt x="7241095" y="7137399"/>
                  </a:lnTo>
                  <a:lnTo>
                    <a:pt x="7240449" y="7137399"/>
                  </a:lnTo>
                  <a:lnTo>
                    <a:pt x="7239799" y="7150099"/>
                  </a:lnTo>
                  <a:lnTo>
                    <a:pt x="7238492" y="7150099"/>
                  </a:lnTo>
                  <a:lnTo>
                    <a:pt x="7237835" y="7162799"/>
                  </a:lnTo>
                  <a:lnTo>
                    <a:pt x="7235193" y="7162799"/>
                  </a:lnTo>
                  <a:lnTo>
                    <a:pt x="7234531" y="7175499"/>
                  </a:lnTo>
                  <a:lnTo>
                    <a:pt x="7229918" y="7175499"/>
                  </a:lnTo>
                  <a:lnTo>
                    <a:pt x="7229266" y="7188199"/>
                  </a:lnTo>
                  <a:lnTo>
                    <a:pt x="7226062" y="7188199"/>
                  </a:lnTo>
                  <a:lnTo>
                    <a:pt x="7214977" y="7200899"/>
                  </a:lnTo>
                  <a:lnTo>
                    <a:pt x="4398362" y="7200899"/>
                  </a:lnTo>
                  <a:lnTo>
                    <a:pt x="4394328" y="7213599"/>
                  </a:lnTo>
                  <a:close/>
                </a:path>
                <a:path w="7261225" h="7213600">
                  <a:moveTo>
                    <a:pt x="418003" y="4864099"/>
                  </a:moveTo>
                  <a:lnTo>
                    <a:pt x="275307" y="4864099"/>
                  </a:lnTo>
                  <a:lnTo>
                    <a:pt x="275307" y="4508499"/>
                  </a:lnTo>
                  <a:lnTo>
                    <a:pt x="280964" y="4483099"/>
                  </a:lnTo>
                  <a:lnTo>
                    <a:pt x="296358" y="4457699"/>
                  </a:lnTo>
                  <a:lnTo>
                    <a:pt x="319127" y="4444999"/>
                  </a:lnTo>
                  <a:lnTo>
                    <a:pt x="1049051" y="4444999"/>
                  </a:lnTo>
                  <a:lnTo>
                    <a:pt x="1071796" y="4457699"/>
                  </a:lnTo>
                  <a:lnTo>
                    <a:pt x="1087072" y="4483099"/>
                  </a:lnTo>
                  <a:lnTo>
                    <a:pt x="1092658" y="4508499"/>
                  </a:lnTo>
                  <a:lnTo>
                    <a:pt x="1092658" y="4584699"/>
                  </a:lnTo>
                  <a:lnTo>
                    <a:pt x="418003" y="4584699"/>
                  </a:lnTo>
                  <a:lnTo>
                    <a:pt x="418003" y="4864099"/>
                  </a:lnTo>
                  <a:close/>
                </a:path>
                <a:path w="7261225" h="7213600">
                  <a:moveTo>
                    <a:pt x="1530829" y="4864099"/>
                  </a:moveTo>
                  <a:lnTo>
                    <a:pt x="1387630" y="4864099"/>
                  </a:lnTo>
                  <a:lnTo>
                    <a:pt x="1387630" y="4508499"/>
                  </a:lnTo>
                  <a:lnTo>
                    <a:pt x="1393287" y="4483099"/>
                  </a:lnTo>
                  <a:lnTo>
                    <a:pt x="1408682" y="4457699"/>
                  </a:lnTo>
                  <a:lnTo>
                    <a:pt x="1431451" y="4444999"/>
                  </a:lnTo>
                  <a:lnTo>
                    <a:pt x="2162381" y="4444999"/>
                  </a:lnTo>
                  <a:lnTo>
                    <a:pt x="2185127" y="4457699"/>
                  </a:lnTo>
                  <a:lnTo>
                    <a:pt x="2200403" y="4483099"/>
                  </a:lnTo>
                  <a:lnTo>
                    <a:pt x="2205989" y="4508499"/>
                  </a:lnTo>
                  <a:lnTo>
                    <a:pt x="2205989" y="4584699"/>
                  </a:lnTo>
                  <a:lnTo>
                    <a:pt x="1530829" y="4584699"/>
                  </a:lnTo>
                  <a:lnTo>
                    <a:pt x="1530829" y="4864099"/>
                  </a:lnTo>
                  <a:close/>
                </a:path>
                <a:path w="7261225" h="7213600">
                  <a:moveTo>
                    <a:pt x="1092658" y="4864099"/>
                  </a:moveTo>
                  <a:lnTo>
                    <a:pt x="950465" y="4864099"/>
                  </a:lnTo>
                  <a:lnTo>
                    <a:pt x="950465" y="4584699"/>
                  </a:lnTo>
                  <a:lnTo>
                    <a:pt x="1092658" y="4584699"/>
                  </a:lnTo>
                  <a:lnTo>
                    <a:pt x="1092658" y="4864099"/>
                  </a:lnTo>
                  <a:close/>
                </a:path>
                <a:path w="7261225" h="7213600">
                  <a:moveTo>
                    <a:pt x="2205989" y="4864099"/>
                  </a:moveTo>
                  <a:lnTo>
                    <a:pt x="2063292" y="4864099"/>
                  </a:lnTo>
                  <a:lnTo>
                    <a:pt x="2063292" y="4584699"/>
                  </a:lnTo>
                  <a:lnTo>
                    <a:pt x="2205989" y="4584699"/>
                  </a:lnTo>
                  <a:lnTo>
                    <a:pt x="2205989" y="4864099"/>
                  </a:lnTo>
                  <a:close/>
                </a:path>
                <a:path w="7261225" h="7213600">
                  <a:moveTo>
                    <a:pt x="4457356" y="7061199"/>
                  </a:moveTo>
                  <a:lnTo>
                    <a:pt x="4314156" y="7061199"/>
                  </a:lnTo>
                  <a:lnTo>
                    <a:pt x="4314156" y="5003799"/>
                  </a:lnTo>
                  <a:lnTo>
                    <a:pt x="4457356" y="5003799"/>
                  </a:lnTo>
                  <a:lnTo>
                    <a:pt x="4457356" y="7061199"/>
                  </a:lnTo>
                  <a:close/>
                </a:path>
                <a:path w="7261225" h="7213600">
                  <a:moveTo>
                    <a:pt x="7247283" y="7061199"/>
                  </a:moveTo>
                  <a:lnTo>
                    <a:pt x="7111097" y="7061199"/>
                  </a:lnTo>
                  <a:lnTo>
                    <a:pt x="7111815" y="7048499"/>
                  </a:lnTo>
                  <a:lnTo>
                    <a:pt x="7112494" y="7023099"/>
                  </a:lnTo>
                  <a:lnTo>
                    <a:pt x="7113736" y="6984999"/>
                  </a:lnTo>
                  <a:lnTo>
                    <a:pt x="7114827" y="6934199"/>
                  </a:lnTo>
                  <a:lnTo>
                    <a:pt x="7115770" y="6870699"/>
                  </a:lnTo>
                  <a:lnTo>
                    <a:pt x="7116187" y="6845299"/>
                  </a:lnTo>
                  <a:lnTo>
                    <a:pt x="7116569" y="6807199"/>
                  </a:lnTo>
                  <a:lnTo>
                    <a:pt x="7116915" y="6769099"/>
                  </a:lnTo>
                  <a:lnTo>
                    <a:pt x="7117227" y="6730999"/>
                  </a:lnTo>
                  <a:lnTo>
                    <a:pt x="7117504" y="6692899"/>
                  </a:lnTo>
                  <a:lnTo>
                    <a:pt x="7117666" y="6667499"/>
                  </a:lnTo>
                  <a:lnTo>
                    <a:pt x="7117748" y="6654799"/>
                  </a:lnTo>
                  <a:lnTo>
                    <a:pt x="7117913" y="6616699"/>
                  </a:lnTo>
                  <a:lnTo>
                    <a:pt x="7118024" y="6591299"/>
                  </a:lnTo>
                  <a:lnTo>
                    <a:pt x="7118134" y="6565899"/>
                  </a:lnTo>
                  <a:lnTo>
                    <a:pt x="7118243" y="6527799"/>
                  </a:lnTo>
                  <a:lnTo>
                    <a:pt x="7118314" y="6095999"/>
                  </a:lnTo>
                  <a:lnTo>
                    <a:pt x="7118027" y="5968999"/>
                  </a:lnTo>
                  <a:lnTo>
                    <a:pt x="7117630" y="5841999"/>
                  </a:lnTo>
                  <a:lnTo>
                    <a:pt x="7117126" y="5714999"/>
                  </a:lnTo>
                  <a:lnTo>
                    <a:pt x="7116517" y="5587999"/>
                  </a:lnTo>
                  <a:lnTo>
                    <a:pt x="7115808" y="5448299"/>
                  </a:lnTo>
                  <a:lnTo>
                    <a:pt x="7115002" y="5295899"/>
                  </a:lnTo>
                  <a:lnTo>
                    <a:pt x="7113113" y="5003799"/>
                  </a:lnTo>
                  <a:lnTo>
                    <a:pt x="7257358" y="5003799"/>
                  </a:lnTo>
                  <a:lnTo>
                    <a:pt x="7257983" y="5105399"/>
                  </a:lnTo>
                  <a:lnTo>
                    <a:pt x="7258729" y="5245099"/>
                  </a:lnTo>
                  <a:lnTo>
                    <a:pt x="7259366" y="5372099"/>
                  </a:lnTo>
                  <a:lnTo>
                    <a:pt x="7259897" y="5486399"/>
                  </a:lnTo>
                  <a:lnTo>
                    <a:pt x="7260652" y="5714999"/>
                  </a:lnTo>
                  <a:lnTo>
                    <a:pt x="7260538" y="6311899"/>
                  </a:lnTo>
                  <a:lnTo>
                    <a:pt x="7260208" y="6388099"/>
                  </a:lnTo>
                  <a:lnTo>
                    <a:pt x="7259802" y="6464299"/>
                  </a:lnTo>
                  <a:lnTo>
                    <a:pt x="7259419" y="6515099"/>
                  </a:lnTo>
                  <a:lnTo>
                    <a:pt x="7259323" y="6527799"/>
                  </a:lnTo>
                  <a:lnTo>
                    <a:pt x="7259058" y="6553199"/>
                  </a:lnTo>
                  <a:lnTo>
                    <a:pt x="7258776" y="6591299"/>
                  </a:lnTo>
                  <a:lnTo>
                    <a:pt x="7258477" y="6616699"/>
                  </a:lnTo>
                  <a:lnTo>
                    <a:pt x="7257831" y="6667499"/>
                  </a:lnTo>
                  <a:lnTo>
                    <a:pt x="7257124" y="6718299"/>
                  </a:lnTo>
                  <a:lnTo>
                    <a:pt x="7256357" y="6769099"/>
                  </a:lnTo>
                  <a:lnTo>
                    <a:pt x="7255535" y="6819899"/>
                  </a:lnTo>
                  <a:lnTo>
                    <a:pt x="7255103" y="6832599"/>
                  </a:lnTo>
                  <a:lnTo>
                    <a:pt x="7254659" y="6857999"/>
                  </a:lnTo>
                  <a:lnTo>
                    <a:pt x="7254202" y="6870699"/>
                  </a:lnTo>
                  <a:lnTo>
                    <a:pt x="7253733" y="6896099"/>
                  </a:lnTo>
                  <a:lnTo>
                    <a:pt x="7253253" y="6908799"/>
                  </a:lnTo>
                  <a:lnTo>
                    <a:pt x="7252761" y="6934199"/>
                  </a:lnTo>
                  <a:lnTo>
                    <a:pt x="7252258" y="6946899"/>
                  </a:lnTo>
                  <a:lnTo>
                    <a:pt x="7250686" y="6984999"/>
                  </a:lnTo>
                  <a:lnTo>
                    <a:pt x="7249028" y="7023099"/>
                  </a:lnTo>
                  <a:lnTo>
                    <a:pt x="7247283" y="7061199"/>
                  </a:lnTo>
                  <a:close/>
                </a:path>
                <a:path w="7261225" h="7213600">
                  <a:moveTo>
                    <a:pt x="7174631" y="7213599"/>
                  </a:moveTo>
                  <a:lnTo>
                    <a:pt x="4406430" y="7213599"/>
                  </a:lnTo>
                  <a:lnTo>
                    <a:pt x="4402396" y="7200899"/>
                  </a:lnTo>
                  <a:lnTo>
                    <a:pt x="7188836" y="7200899"/>
                  </a:lnTo>
                  <a:lnTo>
                    <a:pt x="7174631" y="72135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200"/>
            </a:p>
          </p:txBody>
        </p:sp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808154" y="2228762"/>
              <a:ext cx="2916186" cy="291618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706006" y="5143593"/>
              <a:ext cx="1414145" cy="1371600"/>
            </a:xfrm>
            <a:custGeom>
              <a:avLst/>
              <a:gdLst/>
              <a:ahLst/>
              <a:cxnLst/>
              <a:rect l="l" t="t" r="r" b="b"/>
              <a:pathLst>
                <a:path w="1414144" h="1371600">
                  <a:moveTo>
                    <a:pt x="780405" y="12700"/>
                  </a:moveTo>
                  <a:lnTo>
                    <a:pt x="593479" y="12700"/>
                  </a:lnTo>
                  <a:lnTo>
                    <a:pt x="597718" y="0"/>
                  </a:lnTo>
                  <a:lnTo>
                    <a:pt x="758696" y="0"/>
                  </a:lnTo>
                  <a:lnTo>
                    <a:pt x="780405" y="12700"/>
                  </a:lnTo>
                  <a:close/>
                </a:path>
                <a:path w="1414144" h="1371600">
                  <a:moveTo>
                    <a:pt x="42830" y="495300"/>
                  </a:moveTo>
                  <a:lnTo>
                    <a:pt x="3552" y="495300"/>
                  </a:lnTo>
                  <a:lnTo>
                    <a:pt x="34467" y="457200"/>
                  </a:lnTo>
                  <a:lnTo>
                    <a:pt x="66349" y="431800"/>
                  </a:lnTo>
                  <a:lnTo>
                    <a:pt x="131512" y="381000"/>
                  </a:lnTo>
                  <a:lnTo>
                    <a:pt x="160537" y="355600"/>
                  </a:lnTo>
                  <a:lnTo>
                    <a:pt x="248688" y="279400"/>
                  </a:lnTo>
                  <a:lnTo>
                    <a:pt x="339812" y="203200"/>
                  </a:lnTo>
                  <a:lnTo>
                    <a:pt x="370573" y="177800"/>
                  </a:lnTo>
                  <a:lnTo>
                    <a:pt x="433223" y="127000"/>
                  </a:lnTo>
                  <a:lnTo>
                    <a:pt x="496791" y="76200"/>
                  </a:lnTo>
                  <a:lnTo>
                    <a:pt x="544293" y="50800"/>
                  </a:lnTo>
                  <a:lnTo>
                    <a:pt x="568245" y="25400"/>
                  </a:lnTo>
                  <a:lnTo>
                    <a:pt x="592679" y="12700"/>
                  </a:lnTo>
                  <a:lnTo>
                    <a:pt x="1087943" y="12700"/>
                  </a:lnTo>
                  <a:lnTo>
                    <a:pt x="1139204" y="25400"/>
                  </a:lnTo>
                  <a:lnTo>
                    <a:pt x="611141" y="25400"/>
                  </a:lnTo>
                  <a:lnTo>
                    <a:pt x="582025" y="50800"/>
                  </a:lnTo>
                  <a:lnTo>
                    <a:pt x="553801" y="76200"/>
                  </a:lnTo>
                  <a:lnTo>
                    <a:pt x="498722" y="127000"/>
                  </a:lnTo>
                  <a:lnTo>
                    <a:pt x="458930" y="152400"/>
                  </a:lnTo>
                  <a:lnTo>
                    <a:pt x="418337" y="190500"/>
                  </a:lnTo>
                  <a:lnTo>
                    <a:pt x="377208" y="215900"/>
                  </a:lnTo>
                  <a:lnTo>
                    <a:pt x="335807" y="254000"/>
                  </a:lnTo>
                  <a:lnTo>
                    <a:pt x="294401" y="279400"/>
                  </a:lnTo>
                  <a:lnTo>
                    <a:pt x="253256" y="317500"/>
                  </a:lnTo>
                  <a:lnTo>
                    <a:pt x="223391" y="342900"/>
                  </a:lnTo>
                  <a:lnTo>
                    <a:pt x="193597" y="355600"/>
                  </a:lnTo>
                  <a:lnTo>
                    <a:pt x="134432" y="406400"/>
                  </a:lnTo>
                  <a:lnTo>
                    <a:pt x="111086" y="431800"/>
                  </a:lnTo>
                  <a:lnTo>
                    <a:pt x="88101" y="444500"/>
                  </a:lnTo>
                  <a:lnTo>
                    <a:pt x="42830" y="495300"/>
                  </a:lnTo>
                  <a:close/>
                </a:path>
                <a:path w="1414144" h="1371600">
                  <a:moveTo>
                    <a:pt x="1395388" y="38100"/>
                  </a:moveTo>
                  <a:lnTo>
                    <a:pt x="635294" y="38100"/>
                  </a:lnTo>
                  <a:lnTo>
                    <a:pt x="619174" y="25400"/>
                  </a:lnTo>
                  <a:lnTo>
                    <a:pt x="1344167" y="25400"/>
                  </a:lnTo>
                  <a:lnTo>
                    <a:pt x="1395388" y="38100"/>
                  </a:lnTo>
                  <a:close/>
                </a:path>
                <a:path w="1414144" h="1371600">
                  <a:moveTo>
                    <a:pt x="1413049" y="63500"/>
                  </a:moveTo>
                  <a:lnTo>
                    <a:pt x="1170341" y="63500"/>
                  </a:lnTo>
                  <a:lnTo>
                    <a:pt x="1119133" y="50800"/>
                  </a:lnTo>
                  <a:lnTo>
                    <a:pt x="836685" y="38100"/>
                  </a:lnTo>
                  <a:lnTo>
                    <a:pt x="1408433" y="38100"/>
                  </a:lnTo>
                  <a:lnTo>
                    <a:pt x="1411353" y="50800"/>
                  </a:lnTo>
                  <a:lnTo>
                    <a:pt x="1413849" y="50800"/>
                  </a:lnTo>
                  <a:lnTo>
                    <a:pt x="1413049" y="63500"/>
                  </a:lnTo>
                  <a:close/>
                </a:path>
                <a:path w="1414144" h="1371600">
                  <a:moveTo>
                    <a:pt x="813198" y="571500"/>
                  </a:moveTo>
                  <a:lnTo>
                    <a:pt x="597966" y="571500"/>
                  </a:lnTo>
                  <a:lnTo>
                    <a:pt x="559659" y="558800"/>
                  </a:lnTo>
                  <a:lnTo>
                    <a:pt x="784696" y="558800"/>
                  </a:lnTo>
                  <a:lnTo>
                    <a:pt x="791425" y="546100"/>
                  </a:lnTo>
                  <a:lnTo>
                    <a:pt x="797730" y="546100"/>
                  </a:lnTo>
                  <a:lnTo>
                    <a:pt x="803717" y="533400"/>
                  </a:lnTo>
                  <a:lnTo>
                    <a:pt x="889120" y="457200"/>
                  </a:lnTo>
                  <a:lnTo>
                    <a:pt x="944486" y="406400"/>
                  </a:lnTo>
                  <a:lnTo>
                    <a:pt x="972781" y="381000"/>
                  </a:lnTo>
                  <a:lnTo>
                    <a:pt x="1030015" y="330200"/>
                  </a:lnTo>
                  <a:lnTo>
                    <a:pt x="1067027" y="304800"/>
                  </a:lnTo>
                  <a:lnTo>
                    <a:pt x="1085627" y="279400"/>
                  </a:lnTo>
                  <a:lnTo>
                    <a:pt x="1104286" y="266700"/>
                  </a:lnTo>
                  <a:lnTo>
                    <a:pt x="1109521" y="266700"/>
                  </a:lnTo>
                  <a:lnTo>
                    <a:pt x="1120028" y="254000"/>
                  </a:lnTo>
                  <a:lnTo>
                    <a:pt x="1125338" y="254000"/>
                  </a:lnTo>
                  <a:lnTo>
                    <a:pt x="1130580" y="241300"/>
                  </a:lnTo>
                  <a:lnTo>
                    <a:pt x="1146343" y="228600"/>
                  </a:lnTo>
                  <a:lnTo>
                    <a:pt x="1204548" y="177800"/>
                  </a:lnTo>
                  <a:lnTo>
                    <a:pt x="1233798" y="165100"/>
                  </a:lnTo>
                  <a:lnTo>
                    <a:pt x="1263141" y="139700"/>
                  </a:lnTo>
                  <a:lnTo>
                    <a:pt x="1284512" y="114300"/>
                  </a:lnTo>
                  <a:lnTo>
                    <a:pt x="1327556" y="88900"/>
                  </a:lnTo>
                  <a:lnTo>
                    <a:pt x="1349139" y="63500"/>
                  </a:lnTo>
                  <a:lnTo>
                    <a:pt x="1407727" y="63500"/>
                  </a:lnTo>
                  <a:lnTo>
                    <a:pt x="1392644" y="76200"/>
                  </a:lnTo>
                  <a:lnTo>
                    <a:pt x="1385169" y="76200"/>
                  </a:lnTo>
                  <a:lnTo>
                    <a:pt x="1377774" y="88900"/>
                  </a:lnTo>
                  <a:lnTo>
                    <a:pt x="1257867" y="190500"/>
                  </a:lnTo>
                  <a:lnTo>
                    <a:pt x="1229723" y="203200"/>
                  </a:lnTo>
                  <a:lnTo>
                    <a:pt x="1145777" y="279400"/>
                  </a:lnTo>
                  <a:lnTo>
                    <a:pt x="1158845" y="304800"/>
                  </a:lnTo>
                  <a:lnTo>
                    <a:pt x="1120345" y="304800"/>
                  </a:lnTo>
                  <a:lnTo>
                    <a:pt x="1095822" y="317500"/>
                  </a:lnTo>
                  <a:lnTo>
                    <a:pt x="1046917" y="368300"/>
                  </a:lnTo>
                  <a:lnTo>
                    <a:pt x="1022526" y="381000"/>
                  </a:lnTo>
                  <a:lnTo>
                    <a:pt x="963656" y="431800"/>
                  </a:lnTo>
                  <a:lnTo>
                    <a:pt x="919859" y="469900"/>
                  </a:lnTo>
                  <a:lnTo>
                    <a:pt x="861926" y="520700"/>
                  </a:lnTo>
                  <a:lnTo>
                    <a:pt x="847611" y="533400"/>
                  </a:lnTo>
                  <a:lnTo>
                    <a:pt x="819683" y="558800"/>
                  </a:lnTo>
                  <a:lnTo>
                    <a:pt x="813198" y="571500"/>
                  </a:lnTo>
                  <a:close/>
                </a:path>
                <a:path w="1414144" h="1371600">
                  <a:moveTo>
                    <a:pt x="693845" y="228600"/>
                  </a:moveTo>
                  <a:lnTo>
                    <a:pt x="633778" y="228600"/>
                  </a:lnTo>
                  <a:lnTo>
                    <a:pt x="640623" y="215900"/>
                  </a:lnTo>
                  <a:lnTo>
                    <a:pt x="687849" y="215900"/>
                  </a:lnTo>
                  <a:lnTo>
                    <a:pt x="693845" y="228600"/>
                  </a:lnTo>
                  <a:close/>
                </a:path>
                <a:path w="1414144" h="1371600">
                  <a:moveTo>
                    <a:pt x="648959" y="241300"/>
                  </a:moveTo>
                  <a:lnTo>
                    <a:pt x="622754" y="241300"/>
                  </a:lnTo>
                  <a:lnTo>
                    <a:pt x="627789" y="228600"/>
                  </a:lnTo>
                  <a:lnTo>
                    <a:pt x="654705" y="228600"/>
                  </a:lnTo>
                  <a:lnTo>
                    <a:pt x="648959" y="241300"/>
                  </a:lnTo>
                  <a:close/>
                </a:path>
                <a:path w="1414144" h="1371600">
                  <a:moveTo>
                    <a:pt x="701761" y="241300"/>
                  </a:moveTo>
                  <a:lnTo>
                    <a:pt x="681973" y="241300"/>
                  </a:lnTo>
                  <a:lnTo>
                    <a:pt x="676289" y="228600"/>
                  </a:lnTo>
                  <a:lnTo>
                    <a:pt x="698551" y="228600"/>
                  </a:lnTo>
                  <a:lnTo>
                    <a:pt x="701761" y="241300"/>
                  </a:lnTo>
                  <a:close/>
                </a:path>
                <a:path w="1414144" h="1371600">
                  <a:moveTo>
                    <a:pt x="633323" y="266700"/>
                  </a:moveTo>
                  <a:lnTo>
                    <a:pt x="613024" y="266700"/>
                  </a:lnTo>
                  <a:lnTo>
                    <a:pt x="615275" y="254000"/>
                  </a:lnTo>
                  <a:lnTo>
                    <a:pt x="618770" y="241300"/>
                  </a:lnTo>
                  <a:lnTo>
                    <a:pt x="639916" y="241300"/>
                  </a:lnTo>
                  <a:lnTo>
                    <a:pt x="634783" y="254000"/>
                  </a:lnTo>
                  <a:lnTo>
                    <a:pt x="633323" y="266700"/>
                  </a:lnTo>
                  <a:close/>
                </a:path>
                <a:path w="1414144" h="1371600">
                  <a:moveTo>
                    <a:pt x="706380" y="254000"/>
                  </a:moveTo>
                  <a:lnTo>
                    <a:pt x="690498" y="254000"/>
                  </a:lnTo>
                  <a:lnTo>
                    <a:pt x="688944" y="241300"/>
                  </a:lnTo>
                  <a:lnTo>
                    <a:pt x="704379" y="241300"/>
                  </a:lnTo>
                  <a:lnTo>
                    <a:pt x="706380" y="254000"/>
                  </a:lnTo>
                  <a:close/>
                </a:path>
                <a:path w="1414144" h="1371600">
                  <a:moveTo>
                    <a:pt x="710420" y="266700"/>
                  </a:moveTo>
                  <a:lnTo>
                    <a:pt x="691534" y="266700"/>
                  </a:lnTo>
                  <a:lnTo>
                    <a:pt x="693229" y="254000"/>
                  </a:lnTo>
                  <a:lnTo>
                    <a:pt x="707735" y="254000"/>
                  </a:lnTo>
                  <a:lnTo>
                    <a:pt x="710420" y="266700"/>
                  </a:lnTo>
                  <a:close/>
                </a:path>
                <a:path w="1414144" h="1371600">
                  <a:moveTo>
                    <a:pt x="634124" y="279400"/>
                  </a:moveTo>
                  <a:lnTo>
                    <a:pt x="612082" y="279400"/>
                  </a:lnTo>
                  <a:lnTo>
                    <a:pt x="611975" y="266700"/>
                  </a:lnTo>
                  <a:lnTo>
                    <a:pt x="632758" y="266700"/>
                  </a:lnTo>
                  <a:lnTo>
                    <a:pt x="634124" y="279400"/>
                  </a:lnTo>
                  <a:close/>
                </a:path>
                <a:path w="1414144" h="1371600">
                  <a:moveTo>
                    <a:pt x="712256" y="279400"/>
                  </a:moveTo>
                  <a:lnTo>
                    <a:pt x="664454" y="279400"/>
                  </a:lnTo>
                  <a:lnTo>
                    <a:pt x="670105" y="266700"/>
                  </a:lnTo>
                  <a:lnTo>
                    <a:pt x="714329" y="266700"/>
                  </a:lnTo>
                  <a:lnTo>
                    <a:pt x="712256" y="279400"/>
                  </a:lnTo>
                  <a:close/>
                </a:path>
                <a:path w="1414144" h="1371600">
                  <a:moveTo>
                    <a:pt x="698127" y="292100"/>
                  </a:moveTo>
                  <a:lnTo>
                    <a:pt x="612648" y="292100"/>
                  </a:lnTo>
                  <a:lnTo>
                    <a:pt x="612224" y="279400"/>
                  </a:lnTo>
                  <a:lnTo>
                    <a:pt x="700011" y="279400"/>
                  </a:lnTo>
                  <a:lnTo>
                    <a:pt x="698127" y="292100"/>
                  </a:lnTo>
                  <a:close/>
                </a:path>
                <a:path w="1414144" h="1371600">
                  <a:moveTo>
                    <a:pt x="279865" y="495300"/>
                  </a:moveTo>
                  <a:lnTo>
                    <a:pt x="255093" y="495300"/>
                  </a:lnTo>
                  <a:lnTo>
                    <a:pt x="260038" y="482600"/>
                  </a:lnTo>
                  <a:lnTo>
                    <a:pt x="275788" y="482600"/>
                  </a:lnTo>
                  <a:lnTo>
                    <a:pt x="286653" y="469900"/>
                  </a:lnTo>
                  <a:lnTo>
                    <a:pt x="308406" y="457200"/>
                  </a:lnTo>
                  <a:lnTo>
                    <a:pt x="347129" y="431800"/>
                  </a:lnTo>
                  <a:lnTo>
                    <a:pt x="385879" y="419100"/>
                  </a:lnTo>
                  <a:lnTo>
                    <a:pt x="463918" y="368300"/>
                  </a:lnTo>
                  <a:lnTo>
                    <a:pt x="501142" y="342900"/>
                  </a:lnTo>
                  <a:lnTo>
                    <a:pt x="538477" y="330200"/>
                  </a:lnTo>
                  <a:lnTo>
                    <a:pt x="575891" y="304800"/>
                  </a:lnTo>
                  <a:lnTo>
                    <a:pt x="613354" y="292100"/>
                  </a:lnTo>
                  <a:lnTo>
                    <a:pt x="630685" y="292100"/>
                  </a:lnTo>
                  <a:lnTo>
                    <a:pt x="606793" y="304800"/>
                  </a:lnTo>
                  <a:lnTo>
                    <a:pt x="539743" y="342900"/>
                  </a:lnTo>
                  <a:lnTo>
                    <a:pt x="500807" y="368300"/>
                  </a:lnTo>
                  <a:lnTo>
                    <a:pt x="423113" y="406400"/>
                  </a:lnTo>
                  <a:lnTo>
                    <a:pt x="306381" y="482600"/>
                  </a:lnTo>
                  <a:lnTo>
                    <a:pt x="279865" y="495300"/>
                  </a:lnTo>
                  <a:close/>
                </a:path>
                <a:path w="1414144" h="1371600">
                  <a:moveTo>
                    <a:pt x="669428" y="304800"/>
                  </a:moveTo>
                  <a:lnTo>
                    <a:pt x="653810" y="304800"/>
                  </a:lnTo>
                  <a:lnTo>
                    <a:pt x="645756" y="292100"/>
                  </a:lnTo>
                  <a:lnTo>
                    <a:pt x="677169" y="292100"/>
                  </a:lnTo>
                  <a:lnTo>
                    <a:pt x="669428" y="304800"/>
                  </a:lnTo>
                  <a:close/>
                </a:path>
                <a:path w="1414144" h="1371600">
                  <a:moveTo>
                    <a:pt x="1265343" y="469900"/>
                  </a:moveTo>
                  <a:lnTo>
                    <a:pt x="1219301" y="469900"/>
                  </a:lnTo>
                  <a:lnTo>
                    <a:pt x="1197107" y="431800"/>
                  </a:lnTo>
                  <a:lnTo>
                    <a:pt x="1188199" y="419100"/>
                  </a:lnTo>
                  <a:lnTo>
                    <a:pt x="1157811" y="368300"/>
                  </a:lnTo>
                  <a:lnTo>
                    <a:pt x="1132534" y="317500"/>
                  </a:lnTo>
                  <a:lnTo>
                    <a:pt x="1120345" y="304800"/>
                  </a:lnTo>
                  <a:lnTo>
                    <a:pt x="1158845" y="304800"/>
                  </a:lnTo>
                  <a:lnTo>
                    <a:pt x="1172257" y="330200"/>
                  </a:lnTo>
                  <a:lnTo>
                    <a:pt x="1186005" y="342900"/>
                  </a:lnTo>
                  <a:lnTo>
                    <a:pt x="1200079" y="368300"/>
                  </a:lnTo>
                  <a:lnTo>
                    <a:pt x="1208949" y="381000"/>
                  </a:lnTo>
                  <a:lnTo>
                    <a:pt x="1217898" y="393680"/>
                  </a:lnTo>
                  <a:lnTo>
                    <a:pt x="1226988" y="419100"/>
                  </a:lnTo>
                  <a:lnTo>
                    <a:pt x="1236202" y="431800"/>
                  </a:lnTo>
                  <a:lnTo>
                    <a:pt x="1241191" y="431800"/>
                  </a:lnTo>
                  <a:lnTo>
                    <a:pt x="1246299" y="444500"/>
                  </a:lnTo>
                  <a:lnTo>
                    <a:pt x="1256642" y="457200"/>
                  </a:lnTo>
                  <a:lnTo>
                    <a:pt x="1261050" y="457200"/>
                  </a:lnTo>
                  <a:lnTo>
                    <a:pt x="1265343" y="469900"/>
                  </a:lnTo>
                  <a:close/>
                </a:path>
                <a:path w="1414144" h="1371600">
                  <a:moveTo>
                    <a:pt x="741200" y="850900"/>
                  </a:moveTo>
                  <a:lnTo>
                    <a:pt x="423466" y="850900"/>
                  </a:lnTo>
                  <a:lnTo>
                    <a:pt x="373399" y="838200"/>
                  </a:lnTo>
                  <a:lnTo>
                    <a:pt x="364921" y="825500"/>
                  </a:lnTo>
                  <a:lnTo>
                    <a:pt x="655686" y="825500"/>
                  </a:lnTo>
                  <a:lnTo>
                    <a:pt x="809086" y="787400"/>
                  </a:lnTo>
                  <a:lnTo>
                    <a:pt x="898952" y="762000"/>
                  </a:lnTo>
                  <a:lnTo>
                    <a:pt x="942240" y="736600"/>
                  </a:lnTo>
                  <a:lnTo>
                    <a:pt x="984331" y="711200"/>
                  </a:lnTo>
                  <a:lnTo>
                    <a:pt x="1025619" y="685800"/>
                  </a:lnTo>
                  <a:lnTo>
                    <a:pt x="1065221" y="660400"/>
                  </a:lnTo>
                  <a:lnTo>
                    <a:pt x="1102998" y="635000"/>
                  </a:lnTo>
                  <a:lnTo>
                    <a:pt x="1138809" y="596900"/>
                  </a:lnTo>
                  <a:lnTo>
                    <a:pt x="1172514" y="558800"/>
                  </a:lnTo>
                  <a:lnTo>
                    <a:pt x="1203973" y="520700"/>
                  </a:lnTo>
                  <a:lnTo>
                    <a:pt x="1233047" y="482600"/>
                  </a:lnTo>
                  <a:lnTo>
                    <a:pt x="1226043" y="469900"/>
                  </a:lnTo>
                  <a:lnTo>
                    <a:pt x="1269477" y="469900"/>
                  </a:lnTo>
                  <a:lnTo>
                    <a:pt x="1273408" y="482600"/>
                  </a:lnTo>
                  <a:lnTo>
                    <a:pt x="1275622" y="482600"/>
                  </a:lnTo>
                  <a:lnTo>
                    <a:pt x="1271477" y="495300"/>
                  </a:lnTo>
                  <a:lnTo>
                    <a:pt x="1267192" y="495300"/>
                  </a:lnTo>
                  <a:lnTo>
                    <a:pt x="1262764" y="508000"/>
                  </a:lnTo>
                  <a:lnTo>
                    <a:pt x="1234849" y="546100"/>
                  </a:lnTo>
                  <a:lnTo>
                    <a:pt x="1204854" y="584200"/>
                  </a:lnTo>
                  <a:lnTo>
                    <a:pt x="1172872" y="609600"/>
                  </a:lnTo>
                  <a:lnTo>
                    <a:pt x="1138996" y="647700"/>
                  </a:lnTo>
                  <a:lnTo>
                    <a:pt x="1102397" y="673100"/>
                  </a:lnTo>
                  <a:lnTo>
                    <a:pt x="1063895" y="711200"/>
                  </a:lnTo>
                  <a:lnTo>
                    <a:pt x="1023830" y="736600"/>
                  </a:lnTo>
                  <a:lnTo>
                    <a:pt x="982542" y="762000"/>
                  </a:lnTo>
                  <a:lnTo>
                    <a:pt x="937364" y="787400"/>
                  </a:lnTo>
                  <a:lnTo>
                    <a:pt x="843229" y="812800"/>
                  </a:lnTo>
                  <a:lnTo>
                    <a:pt x="794581" y="838200"/>
                  </a:lnTo>
                  <a:lnTo>
                    <a:pt x="741200" y="850900"/>
                  </a:lnTo>
                  <a:close/>
                </a:path>
                <a:path w="1414144" h="1371600">
                  <a:moveTo>
                    <a:pt x="352347" y="508000"/>
                  </a:moveTo>
                  <a:lnTo>
                    <a:pt x="920" y="508000"/>
                  </a:lnTo>
                  <a:lnTo>
                    <a:pt x="0" y="495300"/>
                  </a:lnTo>
                  <a:lnTo>
                    <a:pt x="346554" y="495300"/>
                  </a:lnTo>
                  <a:lnTo>
                    <a:pt x="352347" y="508000"/>
                  </a:lnTo>
                  <a:close/>
                </a:path>
                <a:path w="1414144" h="1371600">
                  <a:moveTo>
                    <a:pt x="484257" y="520700"/>
                  </a:moveTo>
                  <a:lnTo>
                    <a:pt x="131895" y="520700"/>
                  </a:lnTo>
                  <a:lnTo>
                    <a:pt x="111827" y="508000"/>
                  </a:lnTo>
                  <a:lnTo>
                    <a:pt x="450383" y="508000"/>
                  </a:lnTo>
                  <a:lnTo>
                    <a:pt x="484257" y="520700"/>
                  </a:lnTo>
                  <a:close/>
                </a:path>
                <a:path w="1414144" h="1371600">
                  <a:moveTo>
                    <a:pt x="248311" y="774700"/>
                  </a:moveTo>
                  <a:lnTo>
                    <a:pt x="236866" y="774700"/>
                  </a:lnTo>
                  <a:lnTo>
                    <a:pt x="233913" y="762000"/>
                  </a:lnTo>
                  <a:lnTo>
                    <a:pt x="231609" y="749300"/>
                  </a:lnTo>
                  <a:lnTo>
                    <a:pt x="229720" y="736600"/>
                  </a:lnTo>
                  <a:lnTo>
                    <a:pt x="228012" y="711200"/>
                  </a:lnTo>
                  <a:lnTo>
                    <a:pt x="226062" y="698500"/>
                  </a:lnTo>
                  <a:lnTo>
                    <a:pt x="224380" y="685800"/>
                  </a:lnTo>
                  <a:lnTo>
                    <a:pt x="222972" y="673100"/>
                  </a:lnTo>
                  <a:lnTo>
                    <a:pt x="221843" y="647700"/>
                  </a:lnTo>
                  <a:lnTo>
                    <a:pt x="220456" y="622300"/>
                  </a:lnTo>
                  <a:lnTo>
                    <a:pt x="220365" y="609600"/>
                  </a:lnTo>
                  <a:lnTo>
                    <a:pt x="220274" y="596900"/>
                  </a:lnTo>
                  <a:lnTo>
                    <a:pt x="220183" y="584200"/>
                  </a:lnTo>
                  <a:lnTo>
                    <a:pt x="221022" y="558800"/>
                  </a:lnTo>
                  <a:lnTo>
                    <a:pt x="222926" y="533400"/>
                  </a:lnTo>
                  <a:lnTo>
                    <a:pt x="218640" y="520700"/>
                  </a:lnTo>
                  <a:lnTo>
                    <a:pt x="239739" y="520700"/>
                  </a:lnTo>
                  <a:lnTo>
                    <a:pt x="237622" y="558800"/>
                  </a:lnTo>
                  <a:lnTo>
                    <a:pt x="236396" y="584200"/>
                  </a:lnTo>
                  <a:lnTo>
                    <a:pt x="236305" y="596900"/>
                  </a:lnTo>
                  <a:lnTo>
                    <a:pt x="236214" y="609600"/>
                  </a:lnTo>
                  <a:lnTo>
                    <a:pt x="236123" y="622300"/>
                  </a:lnTo>
                  <a:lnTo>
                    <a:pt x="237651" y="673100"/>
                  </a:lnTo>
                  <a:lnTo>
                    <a:pt x="241717" y="711200"/>
                  </a:lnTo>
                  <a:lnTo>
                    <a:pt x="243397" y="736600"/>
                  </a:lnTo>
                  <a:lnTo>
                    <a:pt x="245261" y="749300"/>
                  </a:lnTo>
                  <a:lnTo>
                    <a:pt x="247003" y="762000"/>
                  </a:lnTo>
                  <a:lnTo>
                    <a:pt x="248311" y="774700"/>
                  </a:lnTo>
                  <a:close/>
                </a:path>
                <a:path w="1414144" h="1371600">
                  <a:moveTo>
                    <a:pt x="381546" y="800100"/>
                  </a:moveTo>
                  <a:lnTo>
                    <a:pt x="347706" y="800100"/>
                  </a:lnTo>
                  <a:lnTo>
                    <a:pt x="347413" y="787400"/>
                  </a:lnTo>
                  <a:lnTo>
                    <a:pt x="347173" y="774700"/>
                  </a:lnTo>
                  <a:lnTo>
                    <a:pt x="346978" y="774700"/>
                  </a:lnTo>
                  <a:lnTo>
                    <a:pt x="346237" y="723900"/>
                  </a:lnTo>
                  <a:lnTo>
                    <a:pt x="346288" y="571500"/>
                  </a:lnTo>
                  <a:lnTo>
                    <a:pt x="346397" y="546100"/>
                  </a:lnTo>
                  <a:lnTo>
                    <a:pt x="346507" y="520700"/>
                  </a:lnTo>
                  <a:lnTo>
                    <a:pt x="518125" y="520700"/>
                  </a:lnTo>
                  <a:lnTo>
                    <a:pt x="556246" y="533400"/>
                  </a:lnTo>
                  <a:lnTo>
                    <a:pt x="382582" y="533400"/>
                  </a:lnTo>
                  <a:lnTo>
                    <a:pt x="382699" y="622300"/>
                  </a:lnTo>
                  <a:lnTo>
                    <a:pt x="382812" y="711200"/>
                  </a:lnTo>
                  <a:lnTo>
                    <a:pt x="382830" y="723900"/>
                  </a:lnTo>
                  <a:lnTo>
                    <a:pt x="382565" y="749300"/>
                  </a:lnTo>
                  <a:lnTo>
                    <a:pt x="381546" y="800100"/>
                  </a:lnTo>
                  <a:close/>
                </a:path>
                <a:path w="1414144" h="1371600">
                  <a:moveTo>
                    <a:pt x="632523" y="546100"/>
                  </a:moveTo>
                  <a:lnTo>
                    <a:pt x="458031" y="546100"/>
                  </a:lnTo>
                  <a:lnTo>
                    <a:pt x="432952" y="533400"/>
                  </a:lnTo>
                  <a:lnTo>
                    <a:pt x="594380" y="533400"/>
                  </a:lnTo>
                  <a:lnTo>
                    <a:pt x="632523" y="546100"/>
                  </a:lnTo>
                  <a:close/>
                </a:path>
                <a:path w="1414144" h="1371600">
                  <a:moveTo>
                    <a:pt x="726945" y="558800"/>
                  </a:moveTo>
                  <a:lnTo>
                    <a:pt x="521377" y="558800"/>
                  </a:lnTo>
                  <a:lnTo>
                    <a:pt x="483039" y="546100"/>
                  </a:lnTo>
                  <a:lnTo>
                    <a:pt x="708188" y="546100"/>
                  </a:lnTo>
                  <a:lnTo>
                    <a:pt x="726945" y="558800"/>
                  </a:lnTo>
                  <a:close/>
                </a:path>
                <a:path w="1414144" h="1371600">
                  <a:moveTo>
                    <a:pt x="799417" y="584200"/>
                  </a:moveTo>
                  <a:lnTo>
                    <a:pt x="656282" y="584200"/>
                  </a:lnTo>
                  <a:lnTo>
                    <a:pt x="636384" y="571500"/>
                  </a:lnTo>
                  <a:lnTo>
                    <a:pt x="806519" y="571500"/>
                  </a:lnTo>
                  <a:lnTo>
                    <a:pt x="799417" y="584200"/>
                  </a:lnTo>
                  <a:close/>
                </a:path>
                <a:path w="1414144" h="1371600">
                  <a:moveTo>
                    <a:pt x="773499" y="596900"/>
                  </a:moveTo>
                  <a:lnTo>
                    <a:pt x="754737" y="596900"/>
                  </a:lnTo>
                  <a:lnTo>
                    <a:pt x="745095" y="584200"/>
                  </a:lnTo>
                  <a:lnTo>
                    <a:pt x="782666" y="584200"/>
                  </a:lnTo>
                  <a:lnTo>
                    <a:pt x="773499" y="596900"/>
                  </a:lnTo>
                  <a:close/>
                </a:path>
                <a:path w="1414144" h="1371600">
                  <a:moveTo>
                    <a:pt x="217416" y="927100"/>
                  </a:moveTo>
                  <a:lnTo>
                    <a:pt x="197777" y="927100"/>
                  </a:lnTo>
                  <a:lnTo>
                    <a:pt x="190020" y="914400"/>
                  </a:lnTo>
                  <a:lnTo>
                    <a:pt x="184401" y="901700"/>
                  </a:lnTo>
                  <a:lnTo>
                    <a:pt x="180689" y="876300"/>
                  </a:lnTo>
                  <a:lnTo>
                    <a:pt x="178716" y="863974"/>
                  </a:lnTo>
                  <a:lnTo>
                    <a:pt x="178655" y="863600"/>
                  </a:lnTo>
                  <a:lnTo>
                    <a:pt x="178111" y="850900"/>
                  </a:lnTo>
                  <a:lnTo>
                    <a:pt x="179350" y="838200"/>
                  </a:lnTo>
                  <a:lnTo>
                    <a:pt x="182974" y="812800"/>
                  </a:lnTo>
                  <a:lnTo>
                    <a:pt x="189582" y="800100"/>
                  </a:lnTo>
                  <a:lnTo>
                    <a:pt x="198263" y="787400"/>
                  </a:lnTo>
                  <a:lnTo>
                    <a:pt x="208980" y="787400"/>
                  </a:lnTo>
                  <a:lnTo>
                    <a:pt x="221418" y="774700"/>
                  </a:lnTo>
                  <a:lnTo>
                    <a:pt x="255281" y="774700"/>
                  </a:lnTo>
                  <a:lnTo>
                    <a:pt x="274190" y="787400"/>
                  </a:lnTo>
                  <a:lnTo>
                    <a:pt x="288360" y="812800"/>
                  </a:lnTo>
                  <a:lnTo>
                    <a:pt x="220148" y="812800"/>
                  </a:lnTo>
                  <a:lnTo>
                    <a:pt x="219977" y="816334"/>
                  </a:lnTo>
                  <a:lnTo>
                    <a:pt x="213918" y="825500"/>
                  </a:lnTo>
                  <a:lnTo>
                    <a:pt x="208303" y="838200"/>
                  </a:lnTo>
                  <a:lnTo>
                    <a:pt x="205055" y="850900"/>
                  </a:lnTo>
                  <a:lnTo>
                    <a:pt x="203758" y="863600"/>
                  </a:lnTo>
                  <a:lnTo>
                    <a:pt x="203908" y="876300"/>
                  </a:lnTo>
                  <a:lnTo>
                    <a:pt x="205383" y="889000"/>
                  </a:lnTo>
                  <a:lnTo>
                    <a:pt x="208553" y="901700"/>
                  </a:lnTo>
                  <a:lnTo>
                    <a:pt x="213790" y="914400"/>
                  </a:lnTo>
                  <a:lnTo>
                    <a:pt x="217416" y="927100"/>
                  </a:lnTo>
                  <a:close/>
                </a:path>
                <a:path w="1414144" h="1371600">
                  <a:moveTo>
                    <a:pt x="433252" y="812800"/>
                  </a:moveTo>
                  <a:lnTo>
                    <a:pt x="348296" y="812800"/>
                  </a:lnTo>
                  <a:lnTo>
                    <a:pt x="348061" y="800100"/>
                  </a:lnTo>
                  <a:lnTo>
                    <a:pt x="407320" y="800100"/>
                  </a:lnTo>
                  <a:lnTo>
                    <a:pt x="433252" y="812800"/>
                  </a:lnTo>
                  <a:close/>
                </a:path>
                <a:path w="1414144" h="1371600">
                  <a:moveTo>
                    <a:pt x="219977" y="816334"/>
                  </a:moveTo>
                  <a:lnTo>
                    <a:pt x="220148" y="812800"/>
                  </a:lnTo>
                  <a:lnTo>
                    <a:pt x="222314" y="812800"/>
                  </a:lnTo>
                  <a:lnTo>
                    <a:pt x="219977" y="816334"/>
                  </a:lnTo>
                  <a:close/>
                </a:path>
                <a:path w="1414144" h="1371600">
                  <a:moveTo>
                    <a:pt x="230226" y="876300"/>
                  </a:moveTo>
                  <a:lnTo>
                    <a:pt x="223538" y="876300"/>
                  </a:lnTo>
                  <a:lnTo>
                    <a:pt x="219425" y="863974"/>
                  </a:lnTo>
                  <a:lnTo>
                    <a:pt x="219300" y="863600"/>
                  </a:lnTo>
                  <a:lnTo>
                    <a:pt x="218499" y="850900"/>
                  </a:lnTo>
                  <a:lnTo>
                    <a:pt x="217369" y="838200"/>
                  </a:lnTo>
                  <a:lnTo>
                    <a:pt x="217981" y="825500"/>
                  </a:lnTo>
                  <a:lnTo>
                    <a:pt x="219535" y="825500"/>
                  </a:lnTo>
                  <a:lnTo>
                    <a:pt x="219927" y="817367"/>
                  </a:lnTo>
                  <a:lnTo>
                    <a:pt x="219977" y="816334"/>
                  </a:lnTo>
                  <a:lnTo>
                    <a:pt x="222314" y="812800"/>
                  </a:lnTo>
                  <a:lnTo>
                    <a:pt x="241247" y="812800"/>
                  </a:lnTo>
                  <a:lnTo>
                    <a:pt x="238986" y="825500"/>
                  </a:lnTo>
                  <a:lnTo>
                    <a:pt x="235689" y="838200"/>
                  </a:lnTo>
                  <a:lnTo>
                    <a:pt x="234747" y="838200"/>
                  </a:lnTo>
                  <a:lnTo>
                    <a:pt x="233287" y="850900"/>
                  </a:lnTo>
                  <a:lnTo>
                    <a:pt x="233146" y="863600"/>
                  </a:lnTo>
                  <a:lnTo>
                    <a:pt x="231451" y="863600"/>
                  </a:lnTo>
                  <a:lnTo>
                    <a:pt x="230226" y="876300"/>
                  </a:lnTo>
                  <a:close/>
                </a:path>
                <a:path w="1414144" h="1371600">
                  <a:moveTo>
                    <a:pt x="261828" y="850900"/>
                  </a:moveTo>
                  <a:lnTo>
                    <a:pt x="249664" y="850900"/>
                  </a:lnTo>
                  <a:lnTo>
                    <a:pt x="248419" y="825500"/>
                  </a:lnTo>
                  <a:lnTo>
                    <a:pt x="247558" y="825500"/>
                  </a:lnTo>
                  <a:lnTo>
                    <a:pt x="246898" y="812800"/>
                  </a:lnTo>
                  <a:lnTo>
                    <a:pt x="261545" y="812800"/>
                  </a:lnTo>
                  <a:lnTo>
                    <a:pt x="264360" y="817367"/>
                  </a:lnTo>
                  <a:lnTo>
                    <a:pt x="264927" y="825500"/>
                  </a:lnTo>
                  <a:lnTo>
                    <a:pt x="265018" y="838200"/>
                  </a:lnTo>
                  <a:lnTo>
                    <a:pt x="264068" y="838200"/>
                  </a:lnTo>
                  <a:lnTo>
                    <a:pt x="261828" y="850900"/>
                  </a:lnTo>
                  <a:close/>
                </a:path>
                <a:path w="1414144" h="1371600">
                  <a:moveTo>
                    <a:pt x="264360" y="817367"/>
                  </a:moveTo>
                  <a:lnTo>
                    <a:pt x="261545" y="812800"/>
                  </a:lnTo>
                  <a:lnTo>
                    <a:pt x="264041" y="812800"/>
                  </a:lnTo>
                  <a:lnTo>
                    <a:pt x="264288" y="816334"/>
                  </a:lnTo>
                  <a:lnTo>
                    <a:pt x="264360" y="817367"/>
                  </a:lnTo>
                  <a:close/>
                </a:path>
                <a:path w="1414144" h="1371600">
                  <a:moveTo>
                    <a:pt x="280148" y="914400"/>
                  </a:moveTo>
                  <a:lnTo>
                    <a:pt x="269834" y="914400"/>
                  </a:lnTo>
                  <a:lnTo>
                    <a:pt x="274306" y="901700"/>
                  </a:lnTo>
                  <a:lnTo>
                    <a:pt x="277352" y="889000"/>
                  </a:lnTo>
                  <a:lnTo>
                    <a:pt x="278994" y="876300"/>
                  </a:lnTo>
                  <a:lnTo>
                    <a:pt x="279246" y="863974"/>
                  </a:lnTo>
                  <a:lnTo>
                    <a:pt x="277871" y="850900"/>
                  </a:lnTo>
                  <a:lnTo>
                    <a:pt x="274703" y="838200"/>
                  </a:lnTo>
                  <a:lnTo>
                    <a:pt x="269371" y="825500"/>
                  </a:lnTo>
                  <a:lnTo>
                    <a:pt x="264360" y="817367"/>
                  </a:lnTo>
                  <a:lnTo>
                    <a:pt x="264041" y="812800"/>
                  </a:lnTo>
                  <a:lnTo>
                    <a:pt x="288360" y="812800"/>
                  </a:lnTo>
                  <a:lnTo>
                    <a:pt x="296588" y="838200"/>
                  </a:lnTo>
                  <a:lnTo>
                    <a:pt x="297668" y="863600"/>
                  </a:lnTo>
                  <a:lnTo>
                    <a:pt x="295202" y="876300"/>
                  </a:lnTo>
                  <a:lnTo>
                    <a:pt x="291257" y="889000"/>
                  </a:lnTo>
                  <a:lnTo>
                    <a:pt x="286137" y="901700"/>
                  </a:lnTo>
                  <a:lnTo>
                    <a:pt x="280148" y="914400"/>
                  </a:lnTo>
                  <a:close/>
                </a:path>
                <a:path w="1414144" h="1371600">
                  <a:moveTo>
                    <a:pt x="515072" y="825500"/>
                  </a:moveTo>
                  <a:lnTo>
                    <a:pt x="350416" y="825500"/>
                  </a:lnTo>
                  <a:lnTo>
                    <a:pt x="348861" y="812800"/>
                  </a:lnTo>
                  <a:lnTo>
                    <a:pt x="485676" y="812800"/>
                  </a:lnTo>
                  <a:lnTo>
                    <a:pt x="515072" y="825500"/>
                  </a:lnTo>
                  <a:close/>
                </a:path>
                <a:path w="1414144" h="1371600">
                  <a:moveTo>
                    <a:pt x="632372" y="863600"/>
                  </a:moveTo>
                  <a:lnTo>
                    <a:pt x="526196" y="863600"/>
                  </a:lnTo>
                  <a:lnTo>
                    <a:pt x="474614" y="850900"/>
                  </a:lnTo>
                  <a:lnTo>
                    <a:pt x="687024" y="850900"/>
                  </a:lnTo>
                  <a:lnTo>
                    <a:pt x="632372" y="863600"/>
                  </a:lnTo>
                  <a:close/>
                </a:path>
                <a:path w="1414144" h="1371600">
                  <a:moveTo>
                    <a:pt x="266902" y="939800"/>
                  </a:moveTo>
                  <a:lnTo>
                    <a:pt x="253469" y="939800"/>
                  </a:lnTo>
                  <a:lnTo>
                    <a:pt x="259361" y="927100"/>
                  </a:lnTo>
                  <a:lnTo>
                    <a:pt x="264944" y="914400"/>
                  </a:lnTo>
                  <a:lnTo>
                    <a:pt x="275986" y="914400"/>
                  </a:lnTo>
                  <a:lnTo>
                    <a:pt x="271612" y="927100"/>
                  </a:lnTo>
                  <a:lnTo>
                    <a:pt x="266902" y="939800"/>
                  </a:lnTo>
                  <a:close/>
                </a:path>
                <a:path w="1414144" h="1371600">
                  <a:moveTo>
                    <a:pt x="231498" y="939800"/>
                  </a:moveTo>
                  <a:lnTo>
                    <a:pt x="205748" y="939800"/>
                  </a:lnTo>
                  <a:lnTo>
                    <a:pt x="201440" y="927100"/>
                  </a:lnTo>
                  <a:lnTo>
                    <a:pt x="222314" y="927100"/>
                  </a:lnTo>
                  <a:lnTo>
                    <a:pt x="231498" y="939800"/>
                  </a:lnTo>
                  <a:close/>
                </a:path>
                <a:path w="1414144" h="1371600">
                  <a:moveTo>
                    <a:pt x="144558" y="1371600"/>
                  </a:moveTo>
                  <a:lnTo>
                    <a:pt x="123647" y="1371600"/>
                  </a:lnTo>
                  <a:lnTo>
                    <a:pt x="119689" y="1346200"/>
                  </a:lnTo>
                  <a:lnTo>
                    <a:pt x="117489" y="1320800"/>
                  </a:lnTo>
                  <a:lnTo>
                    <a:pt x="116719" y="1282700"/>
                  </a:lnTo>
                  <a:lnTo>
                    <a:pt x="117054" y="1257300"/>
                  </a:lnTo>
                  <a:lnTo>
                    <a:pt x="119843" y="1219200"/>
                  </a:lnTo>
                  <a:lnTo>
                    <a:pt x="125307" y="1168400"/>
                  </a:lnTo>
                  <a:lnTo>
                    <a:pt x="133227" y="1117600"/>
                  </a:lnTo>
                  <a:lnTo>
                    <a:pt x="143380" y="1079500"/>
                  </a:lnTo>
                  <a:lnTo>
                    <a:pt x="153371" y="1041400"/>
                  </a:lnTo>
                  <a:lnTo>
                    <a:pt x="167317" y="1003300"/>
                  </a:lnTo>
                  <a:lnTo>
                    <a:pt x="187463" y="977900"/>
                  </a:lnTo>
                  <a:lnTo>
                    <a:pt x="216050" y="952500"/>
                  </a:lnTo>
                  <a:lnTo>
                    <a:pt x="210638" y="939800"/>
                  </a:lnTo>
                  <a:lnTo>
                    <a:pt x="277297" y="939800"/>
                  </a:lnTo>
                  <a:lnTo>
                    <a:pt x="291086" y="952500"/>
                  </a:lnTo>
                  <a:lnTo>
                    <a:pt x="302915" y="965200"/>
                  </a:lnTo>
                  <a:lnTo>
                    <a:pt x="231592" y="965200"/>
                  </a:lnTo>
                  <a:lnTo>
                    <a:pt x="216194" y="977900"/>
                  </a:lnTo>
                  <a:lnTo>
                    <a:pt x="203210" y="990600"/>
                  </a:lnTo>
                  <a:lnTo>
                    <a:pt x="192444" y="1016000"/>
                  </a:lnTo>
                  <a:lnTo>
                    <a:pt x="183695" y="1028700"/>
                  </a:lnTo>
                  <a:lnTo>
                    <a:pt x="176558" y="1041400"/>
                  </a:lnTo>
                  <a:lnTo>
                    <a:pt x="170643" y="1066800"/>
                  </a:lnTo>
                  <a:lnTo>
                    <a:pt x="165568" y="1079500"/>
                  </a:lnTo>
                  <a:lnTo>
                    <a:pt x="160947" y="1104900"/>
                  </a:lnTo>
                  <a:lnTo>
                    <a:pt x="155934" y="1117600"/>
                  </a:lnTo>
                  <a:lnTo>
                    <a:pt x="151605" y="1143000"/>
                  </a:lnTo>
                  <a:lnTo>
                    <a:pt x="147920" y="1168400"/>
                  </a:lnTo>
                  <a:lnTo>
                    <a:pt x="144841" y="1193800"/>
                  </a:lnTo>
                  <a:lnTo>
                    <a:pt x="142400" y="1206500"/>
                  </a:lnTo>
                  <a:lnTo>
                    <a:pt x="140543" y="1231900"/>
                  </a:lnTo>
                  <a:lnTo>
                    <a:pt x="139198" y="1257300"/>
                  </a:lnTo>
                  <a:lnTo>
                    <a:pt x="138294" y="1270000"/>
                  </a:lnTo>
                  <a:lnTo>
                    <a:pt x="137942" y="1295400"/>
                  </a:lnTo>
                  <a:lnTo>
                    <a:pt x="137823" y="1333500"/>
                  </a:lnTo>
                  <a:lnTo>
                    <a:pt x="234465" y="1333500"/>
                  </a:lnTo>
                  <a:lnTo>
                    <a:pt x="230697" y="1346200"/>
                  </a:lnTo>
                  <a:lnTo>
                    <a:pt x="211755" y="1346200"/>
                  </a:lnTo>
                  <a:lnTo>
                    <a:pt x="204841" y="1358900"/>
                  </a:lnTo>
                  <a:lnTo>
                    <a:pt x="151060" y="1358900"/>
                  </a:lnTo>
                  <a:lnTo>
                    <a:pt x="144558" y="1371600"/>
                  </a:lnTo>
                  <a:close/>
                </a:path>
                <a:path w="1414144" h="1371600">
                  <a:moveTo>
                    <a:pt x="173428" y="1308100"/>
                  </a:moveTo>
                  <a:lnTo>
                    <a:pt x="168671" y="1308100"/>
                  </a:lnTo>
                  <a:lnTo>
                    <a:pt x="167377" y="1257300"/>
                  </a:lnTo>
                  <a:lnTo>
                    <a:pt x="169442" y="1219200"/>
                  </a:lnTo>
                  <a:lnTo>
                    <a:pt x="174254" y="1181100"/>
                  </a:lnTo>
                  <a:lnTo>
                    <a:pt x="181199" y="1130300"/>
                  </a:lnTo>
                  <a:lnTo>
                    <a:pt x="190311" y="1092200"/>
                  </a:lnTo>
                  <a:lnTo>
                    <a:pt x="201857" y="1054100"/>
                  </a:lnTo>
                  <a:lnTo>
                    <a:pt x="215777" y="1016000"/>
                  </a:lnTo>
                  <a:lnTo>
                    <a:pt x="232016" y="977900"/>
                  </a:lnTo>
                  <a:lnTo>
                    <a:pt x="234465" y="965200"/>
                  </a:lnTo>
                  <a:lnTo>
                    <a:pt x="242565" y="977900"/>
                  </a:lnTo>
                  <a:lnTo>
                    <a:pt x="240116" y="977900"/>
                  </a:lnTo>
                  <a:lnTo>
                    <a:pt x="223805" y="1016000"/>
                  </a:lnTo>
                  <a:lnTo>
                    <a:pt x="209657" y="1054100"/>
                  </a:lnTo>
                  <a:lnTo>
                    <a:pt x="197716" y="1092200"/>
                  </a:lnTo>
                  <a:lnTo>
                    <a:pt x="188028" y="1143000"/>
                  </a:lnTo>
                  <a:lnTo>
                    <a:pt x="180972" y="1181100"/>
                  </a:lnTo>
                  <a:lnTo>
                    <a:pt x="176613" y="1219200"/>
                  </a:lnTo>
                  <a:lnTo>
                    <a:pt x="174312" y="1257300"/>
                  </a:lnTo>
                  <a:lnTo>
                    <a:pt x="173428" y="1308100"/>
                  </a:lnTo>
                  <a:close/>
                </a:path>
                <a:path w="1414144" h="1371600">
                  <a:moveTo>
                    <a:pt x="315937" y="1333500"/>
                  </a:moveTo>
                  <a:lnTo>
                    <a:pt x="284764" y="1333500"/>
                  </a:lnTo>
                  <a:lnTo>
                    <a:pt x="296970" y="1320800"/>
                  </a:lnTo>
                  <a:lnTo>
                    <a:pt x="303078" y="1308100"/>
                  </a:lnTo>
                  <a:lnTo>
                    <a:pt x="306069" y="1308100"/>
                  </a:lnTo>
                  <a:lnTo>
                    <a:pt x="308924" y="1295400"/>
                  </a:lnTo>
                  <a:lnTo>
                    <a:pt x="309819" y="1282700"/>
                  </a:lnTo>
                  <a:lnTo>
                    <a:pt x="314105" y="1282700"/>
                  </a:lnTo>
                  <a:lnTo>
                    <a:pt x="323754" y="1244600"/>
                  </a:lnTo>
                  <a:lnTo>
                    <a:pt x="329389" y="1206500"/>
                  </a:lnTo>
                  <a:lnTo>
                    <a:pt x="331895" y="1193800"/>
                  </a:lnTo>
                  <a:lnTo>
                    <a:pt x="333395" y="1168400"/>
                  </a:lnTo>
                  <a:lnTo>
                    <a:pt x="333508" y="1155700"/>
                  </a:lnTo>
                  <a:lnTo>
                    <a:pt x="332387" y="1130300"/>
                  </a:lnTo>
                  <a:lnTo>
                    <a:pt x="330264" y="1117600"/>
                  </a:lnTo>
                  <a:lnTo>
                    <a:pt x="327091" y="1092200"/>
                  </a:lnTo>
                  <a:lnTo>
                    <a:pt x="322817" y="1079500"/>
                  </a:lnTo>
                  <a:lnTo>
                    <a:pt x="317730" y="1054100"/>
                  </a:lnTo>
                  <a:lnTo>
                    <a:pt x="311756" y="1041400"/>
                  </a:lnTo>
                  <a:lnTo>
                    <a:pt x="304730" y="1016000"/>
                  </a:lnTo>
                  <a:lnTo>
                    <a:pt x="296491" y="1003300"/>
                  </a:lnTo>
                  <a:lnTo>
                    <a:pt x="292231" y="990600"/>
                  </a:lnTo>
                  <a:lnTo>
                    <a:pt x="287636" y="990600"/>
                  </a:lnTo>
                  <a:lnTo>
                    <a:pt x="282476" y="977900"/>
                  </a:lnTo>
                  <a:lnTo>
                    <a:pt x="271812" y="977900"/>
                  </a:lnTo>
                  <a:lnTo>
                    <a:pt x="266149" y="965200"/>
                  </a:lnTo>
                  <a:lnTo>
                    <a:pt x="302915" y="965200"/>
                  </a:lnTo>
                  <a:lnTo>
                    <a:pt x="331470" y="1016000"/>
                  </a:lnTo>
                  <a:lnTo>
                    <a:pt x="344187" y="1066800"/>
                  </a:lnTo>
                  <a:lnTo>
                    <a:pt x="351023" y="1104900"/>
                  </a:lnTo>
                  <a:lnTo>
                    <a:pt x="352252" y="1143000"/>
                  </a:lnTo>
                  <a:lnTo>
                    <a:pt x="349582" y="1181100"/>
                  </a:lnTo>
                  <a:lnTo>
                    <a:pt x="344028" y="1219200"/>
                  </a:lnTo>
                  <a:lnTo>
                    <a:pt x="335463" y="1257300"/>
                  </a:lnTo>
                  <a:lnTo>
                    <a:pt x="323759" y="1295400"/>
                  </a:lnTo>
                  <a:lnTo>
                    <a:pt x="324054" y="1308100"/>
                  </a:lnTo>
                  <a:lnTo>
                    <a:pt x="321457" y="1320800"/>
                  </a:lnTo>
                  <a:lnTo>
                    <a:pt x="315937" y="1333500"/>
                  </a:lnTo>
                  <a:close/>
                </a:path>
                <a:path w="1414144" h="1371600">
                  <a:moveTo>
                    <a:pt x="283822" y="1308100"/>
                  </a:moveTo>
                  <a:lnTo>
                    <a:pt x="279536" y="1308100"/>
                  </a:lnTo>
                  <a:lnTo>
                    <a:pt x="286538" y="1257300"/>
                  </a:lnTo>
                  <a:lnTo>
                    <a:pt x="291031" y="1206500"/>
                  </a:lnTo>
                  <a:lnTo>
                    <a:pt x="292970" y="1155700"/>
                  </a:lnTo>
                  <a:lnTo>
                    <a:pt x="292311" y="1104900"/>
                  </a:lnTo>
                  <a:lnTo>
                    <a:pt x="289010" y="1054100"/>
                  </a:lnTo>
                  <a:lnTo>
                    <a:pt x="283021" y="1003300"/>
                  </a:lnTo>
                  <a:lnTo>
                    <a:pt x="282173" y="1003300"/>
                  </a:lnTo>
                  <a:lnTo>
                    <a:pt x="290698" y="990600"/>
                  </a:lnTo>
                  <a:lnTo>
                    <a:pt x="291734" y="1003300"/>
                  </a:lnTo>
                  <a:lnTo>
                    <a:pt x="298987" y="1054100"/>
                  </a:lnTo>
                  <a:lnTo>
                    <a:pt x="302869" y="1104900"/>
                  </a:lnTo>
                  <a:lnTo>
                    <a:pt x="302986" y="1117600"/>
                  </a:lnTo>
                  <a:lnTo>
                    <a:pt x="303103" y="1130300"/>
                  </a:lnTo>
                  <a:lnTo>
                    <a:pt x="303220" y="1143000"/>
                  </a:lnTo>
                  <a:lnTo>
                    <a:pt x="303337" y="1155700"/>
                  </a:lnTo>
                  <a:lnTo>
                    <a:pt x="300347" y="1206500"/>
                  </a:lnTo>
                  <a:lnTo>
                    <a:pt x="293856" y="1257300"/>
                  </a:lnTo>
                  <a:lnTo>
                    <a:pt x="283822" y="1308100"/>
                  </a:lnTo>
                  <a:close/>
                </a:path>
                <a:path w="1414144" h="1371600">
                  <a:moveTo>
                    <a:pt x="227353" y="1308100"/>
                  </a:moveTo>
                  <a:lnTo>
                    <a:pt x="224716" y="1308100"/>
                  </a:lnTo>
                  <a:lnTo>
                    <a:pt x="233709" y="1257300"/>
                  </a:lnTo>
                  <a:lnTo>
                    <a:pt x="240880" y="1206500"/>
                  </a:lnTo>
                  <a:lnTo>
                    <a:pt x="246474" y="1155700"/>
                  </a:lnTo>
                  <a:lnTo>
                    <a:pt x="250451" y="1104900"/>
                  </a:lnTo>
                  <a:lnTo>
                    <a:pt x="252772" y="1054100"/>
                  </a:lnTo>
                  <a:lnTo>
                    <a:pt x="253397" y="1016000"/>
                  </a:lnTo>
                  <a:lnTo>
                    <a:pt x="253397" y="1003300"/>
                  </a:lnTo>
                  <a:lnTo>
                    <a:pt x="262581" y="1003300"/>
                  </a:lnTo>
                  <a:lnTo>
                    <a:pt x="262581" y="1016000"/>
                  </a:lnTo>
                  <a:lnTo>
                    <a:pt x="261529" y="1054100"/>
                  </a:lnTo>
                  <a:lnTo>
                    <a:pt x="258587" y="1104900"/>
                  </a:lnTo>
                  <a:lnTo>
                    <a:pt x="253727" y="1155700"/>
                  </a:lnTo>
                  <a:lnTo>
                    <a:pt x="246921" y="1206500"/>
                  </a:lnTo>
                  <a:lnTo>
                    <a:pt x="238139" y="1257300"/>
                  </a:lnTo>
                  <a:lnTo>
                    <a:pt x="227353" y="1308100"/>
                  </a:lnTo>
                  <a:close/>
                </a:path>
                <a:path w="1414144" h="1371600">
                  <a:moveTo>
                    <a:pt x="252599" y="1320800"/>
                  </a:moveTo>
                  <a:lnTo>
                    <a:pt x="236207" y="1320800"/>
                  </a:lnTo>
                  <a:lnTo>
                    <a:pt x="241636" y="1308100"/>
                  </a:lnTo>
                  <a:lnTo>
                    <a:pt x="247175" y="1308100"/>
                  </a:lnTo>
                  <a:lnTo>
                    <a:pt x="252599" y="1320800"/>
                  </a:lnTo>
                  <a:close/>
                </a:path>
                <a:path w="1414144" h="1371600">
                  <a:moveTo>
                    <a:pt x="241859" y="1333500"/>
                  </a:moveTo>
                  <a:lnTo>
                    <a:pt x="224810" y="1333500"/>
                  </a:lnTo>
                  <a:lnTo>
                    <a:pt x="229661" y="1320800"/>
                  </a:lnTo>
                  <a:lnTo>
                    <a:pt x="243743" y="1320800"/>
                  </a:lnTo>
                  <a:lnTo>
                    <a:pt x="241859" y="1333500"/>
                  </a:lnTo>
                  <a:close/>
                </a:path>
                <a:path w="1414144" h="1371600">
                  <a:moveTo>
                    <a:pt x="277499" y="1333500"/>
                  </a:moveTo>
                  <a:lnTo>
                    <a:pt x="249064" y="1333500"/>
                  </a:lnTo>
                  <a:lnTo>
                    <a:pt x="247746" y="1320800"/>
                  </a:lnTo>
                  <a:lnTo>
                    <a:pt x="270482" y="1320800"/>
                  </a:lnTo>
                  <a:lnTo>
                    <a:pt x="277499" y="1333500"/>
                  </a:lnTo>
                  <a:close/>
                </a:path>
                <a:path w="1414144" h="1371600">
                  <a:moveTo>
                    <a:pt x="293445" y="1346200"/>
                  </a:moveTo>
                  <a:lnTo>
                    <a:pt x="278352" y="1346200"/>
                  </a:lnTo>
                  <a:lnTo>
                    <a:pt x="263746" y="1333500"/>
                  </a:lnTo>
                  <a:lnTo>
                    <a:pt x="307464" y="1333500"/>
                  </a:lnTo>
                  <a:lnTo>
                    <a:pt x="293445" y="134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200"/>
            </a:p>
          </p:txBody>
        </p:sp>
        <p:pic>
          <p:nvPicPr>
            <p:cNvPr id="9" name="object 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3902990" y="7361559"/>
              <a:ext cx="2067427" cy="15367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405627" y="5097398"/>
              <a:ext cx="1673860" cy="1599565"/>
            </a:xfrm>
            <a:custGeom>
              <a:avLst/>
              <a:gdLst/>
              <a:ahLst/>
              <a:cxnLst/>
              <a:rect l="l" t="t" r="r" b="b"/>
              <a:pathLst>
                <a:path w="1673858" h="1599565">
                  <a:moveTo>
                    <a:pt x="384073" y="668235"/>
                  </a:moveTo>
                  <a:lnTo>
                    <a:pt x="174485" y="668235"/>
                  </a:lnTo>
                  <a:lnTo>
                    <a:pt x="174485" y="758431"/>
                  </a:lnTo>
                  <a:lnTo>
                    <a:pt x="384073" y="758431"/>
                  </a:lnTo>
                  <a:lnTo>
                    <a:pt x="384073" y="668235"/>
                  </a:lnTo>
                  <a:close/>
                </a:path>
                <a:path w="1673858" h="1599565">
                  <a:moveTo>
                    <a:pt x="451307" y="539013"/>
                  </a:moveTo>
                  <a:lnTo>
                    <a:pt x="174485" y="539013"/>
                  </a:lnTo>
                  <a:lnTo>
                    <a:pt x="174485" y="629196"/>
                  </a:lnTo>
                  <a:lnTo>
                    <a:pt x="451307" y="629196"/>
                  </a:lnTo>
                  <a:lnTo>
                    <a:pt x="451307" y="539013"/>
                  </a:lnTo>
                  <a:close/>
                </a:path>
                <a:path w="1673858" h="1599565">
                  <a:moveTo>
                    <a:pt x="593674" y="409778"/>
                  </a:moveTo>
                  <a:lnTo>
                    <a:pt x="174485" y="409778"/>
                  </a:lnTo>
                  <a:lnTo>
                    <a:pt x="174485" y="499960"/>
                  </a:lnTo>
                  <a:lnTo>
                    <a:pt x="593674" y="499960"/>
                  </a:lnTo>
                  <a:lnTo>
                    <a:pt x="593674" y="409778"/>
                  </a:lnTo>
                  <a:close/>
                </a:path>
                <a:path w="1673858" h="1599565">
                  <a:moveTo>
                    <a:pt x="896073" y="0"/>
                  </a:moveTo>
                  <a:lnTo>
                    <a:pt x="242722" y="0"/>
                  </a:lnTo>
                  <a:lnTo>
                    <a:pt x="242722" y="90182"/>
                  </a:lnTo>
                  <a:lnTo>
                    <a:pt x="242722" y="176542"/>
                  </a:lnTo>
                  <a:lnTo>
                    <a:pt x="242722" y="266712"/>
                  </a:lnTo>
                  <a:lnTo>
                    <a:pt x="896073" y="266712"/>
                  </a:lnTo>
                  <a:lnTo>
                    <a:pt x="896073" y="176542"/>
                  </a:lnTo>
                  <a:lnTo>
                    <a:pt x="332905" y="176542"/>
                  </a:lnTo>
                  <a:lnTo>
                    <a:pt x="332905" y="90182"/>
                  </a:lnTo>
                  <a:lnTo>
                    <a:pt x="805891" y="90182"/>
                  </a:lnTo>
                  <a:lnTo>
                    <a:pt x="805891" y="176034"/>
                  </a:lnTo>
                  <a:lnTo>
                    <a:pt x="896073" y="176034"/>
                  </a:lnTo>
                  <a:lnTo>
                    <a:pt x="896073" y="90182"/>
                  </a:lnTo>
                  <a:lnTo>
                    <a:pt x="896073" y="89560"/>
                  </a:lnTo>
                  <a:lnTo>
                    <a:pt x="896073" y="0"/>
                  </a:lnTo>
                  <a:close/>
                </a:path>
                <a:path w="1673858" h="1599565">
                  <a:moveTo>
                    <a:pt x="1001610" y="730123"/>
                  </a:moveTo>
                  <a:lnTo>
                    <a:pt x="994689" y="687374"/>
                  </a:lnTo>
                  <a:lnTo>
                    <a:pt x="975448" y="650214"/>
                  </a:lnTo>
                  <a:lnTo>
                    <a:pt x="946124" y="620890"/>
                  </a:lnTo>
                  <a:lnTo>
                    <a:pt x="911428" y="602919"/>
                  </a:lnTo>
                  <a:lnTo>
                    <a:pt x="911428" y="730123"/>
                  </a:lnTo>
                  <a:lnTo>
                    <a:pt x="907872" y="747712"/>
                  </a:lnTo>
                  <a:lnTo>
                    <a:pt x="898169" y="762088"/>
                  </a:lnTo>
                  <a:lnTo>
                    <a:pt x="883793" y="771779"/>
                  </a:lnTo>
                  <a:lnTo>
                    <a:pt x="866216" y="775347"/>
                  </a:lnTo>
                  <a:lnTo>
                    <a:pt x="848639" y="771779"/>
                  </a:lnTo>
                  <a:lnTo>
                    <a:pt x="834263" y="762088"/>
                  </a:lnTo>
                  <a:lnTo>
                    <a:pt x="824560" y="747712"/>
                  </a:lnTo>
                  <a:lnTo>
                    <a:pt x="821004" y="730123"/>
                  </a:lnTo>
                  <a:lnTo>
                    <a:pt x="824560" y="712546"/>
                  </a:lnTo>
                  <a:lnTo>
                    <a:pt x="834263" y="698169"/>
                  </a:lnTo>
                  <a:lnTo>
                    <a:pt x="848639" y="688467"/>
                  </a:lnTo>
                  <a:lnTo>
                    <a:pt x="866216" y="684911"/>
                  </a:lnTo>
                  <a:lnTo>
                    <a:pt x="883793" y="688467"/>
                  </a:lnTo>
                  <a:lnTo>
                    <a:pt x="898169" y="698169"/>
                  </a:lnTo>
                  <a:lnTo>
                    <a:pt x="907872" y="712546"/>
                  </a:lnTo>
                  <a:lnTo>
                    <a:pt x="911428" y="730123"/>
                  </a:lnTo>
                  <a:lnTo>
                    <a:pt x="911428" y="602919"/>
                  </a:lnTo>
                  <a:lnTo>
                    <a:pt x="908964" y="601637"/>
                  </a:lnTo>
                  <a:lnTo>
                    <a:pt x="866216" y="594728"/>
                  </a:lnTo>
                  <a:lnTo>
                    <a:pt x="823468" y="601637"/>
                  </a:lnTo>
                  <a:lnTo>
                    <a:pt x="786307" y="620890"/>
                  </a:lnTo>
                  <a:lnTo>
                    <a:pt x="756983" y="650214"/>
                  </a:lnTo>
                  <a:lnTo>
                    <a:pt x="737743" y="687374"/>
                  </a:lnTo>
                  <a:lnTo>
                    <a:pt x="730821" y="730123"/>
                  </a:lnTo>
                  <a:lnTo>
                    <a:pt x="737743" y="772883"/>
                  </a:lnTo>
                  <a:lnTo>
                    <a:pt x="756983" y="810044"/>
                  </a:lnTo>
                  <a:lnTo>
                    <a:pt x="786307" y="839381"/>
                  </a:lnTo>
                  <a:lnTo>
                    <a:pt x="823468" y="858621"/>
                  </a:lnTo>
                  <a:lnTo>
                    <a:pt x="866216" y="865543"/>
                  </a:lnTo>
                  <a:lnTo>
                    <a:pt x="908964" y="858621"/>
                  </a:lnTo>
                  <a:lnTo>
                    <a:pt x="946124" y="839381"/>
                  </a:lnTo>
                  <a:lnTo>
                    <a:pt x="975448" y="810044"/>
                  </a:lnTo>
                  <a:lnTo>
                    <a:pt x="993419" y="775347"/>
                  </a:lnTo>
                  <a:lnTo>
                    <a:pt x="994689" y="772883"/>
                  </a:lnTo>
                  <a:lnTo>
                    <a:pt x="1001610" y="730123"/>
                  </a:lnTo>
                  <a:close/>
                </a:path>
                <a:path w="1673858" h="1599565">
                  <a:moveTo>
                    <a:pt x="1096962" y="1023137"/>
                  </a:moveTo>
                  <a:lnTo>
                    <a:pt x="1089812" y="978954"/>
                  </a:lnTo>
                  <a:lnTo>
                    <a:pt x="1069936" y="940549"/>
                  </a:lnTo>
                  <a:lnTo>
                    <a:pt x="1039622" y="910247"/>
                  </a:lnTo>
                  <a:lnTo>
                    <a:pt x="1001229" y="890358"/>
                  </a:lnTo>
                  <a:lnTo>
                    <a:pt x="957059" y="883208"/>
                  </a:lnTo>
                  <a:lnTo>
                    <a:pt x="775360" y="883208"/>
                  </a:lnTo>
                  <a:lnTo>
                    <a:pt x="731189" y="890358"/>
                  </a:lnTo>
                  <a:lnTo>
                    <a:pt x="692785" y="910247"/>
                  </a:lnTo>
                  <a:lnTo>
                    <a:pt x="662482" y="940549"/>
                  </a:lnTo>
                  <a:lnTo>
                    <a:pt x="642594" y="978954"/>
                  </a:lnTo>
                  <a:lnTo>
                    <a:pt x="635457" y="1023137"/>
                  </a:lnTo>
                  <a:lnTo>
                    <a:pt x="635457" y="1109522"/>
                  </a:lnTo>
                  <a:lnTo>
                    <a:pt x="725639" y="1109522"/>
                  </a:lnTo>
                  <a:lnTo>
                    <a:pt x="725639" y="1023137"/>
                  </a:lnTo>
                  <a:lnTo>
                    <a:pt x="729551" y="1003795"/>
                  </a:lnTo>
                  <a:lnTo>
                    <a:pt x="740219" y="987983"/>
                  </a:lnTo>
                  <a:lnTo>
                    <a:pt x="756031" y="977315"/>
                  </a:lnTo>
                  <a:lnTo>
                    <a:pt x="775360" y="973391"/>
                  </a:lnTo>
                  <a:lnTo>
                    <a:pt x="957059" y="973391"/>
                  </a:lnTo>
                  <a:lnTo>
                    <a:pt x="976388" y="977315"/>
                  </a:lnTo>
                  <a:lnTo>
                    <a:pt x="992200" y="987983"/>
                  </a:lnTo>
                  <a:lnTo>
                    <a:pt x="1002868" y="1003795"/>
                  </a:lnTo>
                  <a:lnTo>
                    <a:pt x="1006779" y="1023137"/>
                  </a:lnTo>
                  <a:lnTo>
                    <a:pt x="1006779" y="1109522"/>
                  </a:lnTo>
                  <a:lnTo>
                    <a:pt x="1096962" y="1109522"/>
                  </a:lnTo>
                  <a:lnTo>
                    <a:pt x="1096962" y="1023137"/>
                  </a:lnTo>
                  <a:close/>
                </a:path>
                <a:path w="1673858" h="1599565">
                  <a:moveTo>
                    <a:pt x="1138796" y="1314513"/>
                  </a:moveTo>
                  <a:lnTo>
                    <a:pt x="1048626" y="1314513"/>
                  </a:lnTo>
                  <a:lnTo>
                    <a:pt x="1048626" y="1508836"/>
                  </a:lnTo>
                  <a:lnTo>
                    <a:pt x="90170" y="1508836"/>
                  </a:lnTo>
                  <a:lnTo>
                    <a:pt x="90170" y="1314513"/>
                  </a:lnTo>
                  <a:lnTo>
                    <a:pt x="90170" y="177812"/>
                  </a:lnTo>
                  <a:lnTo>
                    <a:pt x="222427" y="177812"/>
                  </a:lnTo>
                  <a:lnTo>
                    <a:pt x="222427" y="87642"/>
                  </a:lnTo>
                  <a:lnTo>
                    <a:pt x="0" y="87642"/>
                  </a:lnTo>
                  <a:lnTo>
                    <a:pt x="0" y="177812"/>
                  </a:lnTo>
                  <a:lnTo>
                    <a:pt x="0" y="1314513"/>
                  </a:lnTo>
                  <a:lnTo>
                    <a:pt x="0" y="1508836"/>
                  </a:lnTo>
                  <a:lnTo>
                    <a:pt x="0" y="1599018"/>
                  </a:lnTo>
                  <a:lnTo>
                    <a:pt x="1138796" y="1599018"/>
                  </a:lnTo>
                  <a:lnTo>
                    <a:pt x="1138796" y="1508836"/>
                  </a:lnTo>
                  <a:lnTo>
                    <a:pt x="1138796" y="1314513"/>
                  </a:lnTo>
                  <a:close/>
                </a:path>
                <a:path w="1673858" h="1599565">
                  <a:moveTo>
                    <a:pt x="1138796" y="87642"/>
                  </a:moveTo>
                  <a:lnTo>
                    <a:pt x="916749" y="87642"/>
                  </a:lnTo>
                  <a:lnTo>
                    <a:pt x="916749" y="177812"/>
                  </a:lnTo>
                  <a:lnTo>
                    <a:pt x="1048626" y="177812"/>
                  </a:lnTo>
                  <a:lnTo>
                    <a:pt x="1048626" y="434365"/>
                  </a:lnTo>
                  <a:lnTo>
                    <a:pt x="1138796" y="434365"/>
                  </a:lnTo>
                  <a:lnTo>
                    <a:pt x="1138796" y="177812"/>
                  </a:lnTo>
                  <a:lnTo>
                    <a:pt x="1138796" y="87642"/>
                  </a:lnTo>
                  <a:close/>
                </a:path>
                <a:path w="1673858" h="1599565">
                  <a:moveTo>
                    <a:pt x="1285417" y="891959"/>
                  </a:moveTo>
                  <a:lnTo>
                    <a:pt x="1284554" y="850849"/>
                  </a:lnTo>
                  <a:lnTo>
                    <a:pt x="1279702" y="809967"/>
                  </a:lnTo>
                  <a:lnTo>
                    <a:pt x="1270901" y="769480"/>
                  </a:lnTo>
                  <a:lnTo>
                    <a:pt x="1258277" y="729996"/>
                  </a:lnTo>
                  <a:lnTo>
                    <a:pt x="1242034" y="692175"/>
                  </a:lnTo>
                  <a:lnTo>
                    <a:pt x="1222235" y="656132"/>
                  </a:lnTo>
                  <a:lnTo>
                    <a:pt x="1198930" y="622007"/>
                  </a:lnTo>
                  <a:lnTo>
                    <a:pt x="1194993" y="617308"/>
                  </a:lnTo>
                  <a:lnTo>
                    <a:pt x="1194993" y="898220"/>
                  </a:lnTo>
                  <a:lnTo>
                    <a:pt x="1188135" y="950302"/>
                  </a:lnTo>
                  <a:lnTo>
                    <a:pt x="1188059" y="950556"/>
                  </a:lnTo>
                  <a:lnTo>
                    <a:pt x="1173111" y="1000899"/>
                  </a:lnTo>
                  <a:lnTo>
                    <a:pt x="1150035" y="1049210"/>
                  </a:lnTo>
                  <a:lnTo>
                    <a:pt x="1119746" y="1093368"/>
                  </a:lnTo>
                  <a:lnTo>
                    <a:pt x="1083437" y="1131671"/>
                  </a:lnTo>
                  <a:lnTo>
                    <a:pt x="1041755" y="1163650"/>
                  </a:lnTo>
                  <a:lnTo>
                    <a:pt x="995362" y="1188808"/>
                  </a:lnTo>
                  <a:lnTo>
                    <a:pt x="944892" y="1206652"/>
                  </a:lnTo>
                  <a:lnTo>
                    <a:pt x="892251" y="1216444"/>
                  </a:lnTo>
                  <a:lnTo>
                    <a:pt x="839495" y="1217853"/>
                  </a:lnTo>
                  <a:lnTo>
                    <a:pt x="787412" y="1210995"/>
                  </a:lnTo>
                  <a:lnTo>
                    <a:pt x="736828" y="1195971"/>
                  </a:lnTo>
                  <a:lnTo>
                    <a:pt x="688517" y="1172895"/>
                  </a:lnTo>
                  <a:lnTo>
                    <a:pt x="650417" y="1147318"/>
                  </a:lnTo>
                  <a:lnTo>
                    <a:pt x="616864" y="1117561"/>
                  </a:lnTo>
                  <a:lnTo>
                    <a:pt x="588035" y="1084160"/>
                  </a:lnTo>
                  <a:lnTo>
                    <a:pt x="564045" y="1047686"/>
                  </a:lnTo>
                  <a:lnTo>
                    <a:pt x="545071" y="1008672"/>
                  </a:lnTo>
                  <a:lnTo>
                    <a:pt x="531253" y="967689"/>
                  </a:lnTo>
                  <a:lnTo>
                    <a:pt x="522732" y="925283"/>
                  </a:lnTo>
                  <a:lnTo>
                    <a:pt x="519658" y="882002"/>
                  </a:lnTo>
                  <a:lnTo>
                    <a:pt x="522185" y="838415"/>
                  </a:lnTo>
                  <a:lnTo>
                    <a:pt x="530466" y="795070"/>
                  </a:lnTo>
                  <a:lnTo>
                    <a:pt x="544639" y="752525"/>
                  </a:lnTo>
                  <a:lnTo>
                    <a:pt x="564857" y="711327"/>
                  </a:lnTo>
                  <a:lnTo>
                    <a:pt x="594639" y="667880"/>
                  </a:lnTo>
                  <a:lnTo>
                    <a:pt x="629869" y="630491"/>
                  </a:lnTo>
                  <a:lnTo>
                    <a:pt x="669683" y="599401"/>
                  </a:lnTo>
                  <a:lnTo>
                    <a:pt x="713244" y="574827"/>
                  </a:lnTo>
                  <a:lnTo>
                    <a:pt x="759726" y="556983"/>
                  </a:lnTo>
                  <a:lnTo>
                    <a:pt x="808253" y="546125"/>
                  </a:lnTo>
                  <a:lnTo>
                    <a:pt x="858050" y="542455"/>
                  </a:lnTo>
                  <a:lnTo>
                    <a:pt x="901026" y="545198"/>
                  </a:lnTo>
                  <a:lnTo>
                    <a:pt x="943775" y="553554"/>
                  </a:lnTo>
                  <a:lnTo>
                    <a:pt x="985735" y="567651"/>
                  </a:lnTo>
                  <a:lnTo>
                    <a:pt x="1026375" y="587654"/>
                  </a:lnTo>
                  <a:lnTo>
                    <a:pt x="1070521" y="617943"/>
                  </a:lnTo>
                  <a:lnTo>
                    <a:pt x="1108824" y="654253"/>
                  </a:lnTo>
                  <a:lnTo>
                    <a:pt x="1140802" y="695934"/>
                  </a:lnTo>
                  <a:lnTo>
                    <a:pt x="1165948" y="742340"/>
                  </a:lnTo>
                  <a:lnTo>
                    <a:pt x="1183792" y="792822"/>
                  </a:lnTo>
                  <a:lnTo>
                    <a:pt x="1193584" y="845451"/>
                  </a:lnTo>
                  <a:lnTo>
                    <a:pt x="1194993" y="898220"/>
                  </a:lnTo>
                  <a:lnTo>
                    <a:pt x="1194993" y="617308"/>
                  </a:lnTo>
                  <a:lnTo>
                    <a:pt x="1171473" y="589203"/>
                  </a:lnTo>
                  <a:lnTo>
                    <a:pt x="1140993" y="559447"/>
                  </a:lnTo>
                  <a:lnTo>
                    <a:pt x="1119644" y="542442"/>
                  </a:lnTo>
                  <a:lnTo>
                    <a:pt x="1107630" y="532866"/>
                  </a:lnTo>
                  <a:lnTo>
                    <a:pt x="1071460" y="509536"/>
                  </a:lnTo>
                  <a:lnTo>
                    <a:pt x="1033183" y="489889"/>
                  </a:lnTo>
                  <a:lnTo>
                    <a:pt x="993470" y="474268"/>
                  </a:lnTo>
                  <a:lnTo>
                    <a:pt x="952474" y="462749"/>
                  </a:lnTo>
                  <a:lnTo>
                    <a:pt x="910336" y="455371"/>
                  </a:lnTo>
                  <a:lnTo>
                    <a:pt x="869137" y="452259"/>
                  </a:lnTo>
                  <a:lnTo>
                    <a:pt x="828027" y="453123"/>
                  </a:lnTo>
                  <a:lnTo>
                    <a:pt x="787158" y="457962"/>
                  </a:lnTo>
                  <a:lnTo>
                    <a:pt x="746658" y="466775"/>
                  </a:lnTo>
                  <a:lnTo>
                    <a:pt x="707186" y="479399"/>
                  </a:lnTo>
                  <a:lnTo>
                    <a:pt x="669366" y="495642"/>
                  </a:lnTo>
                  <a:lnTo>
                    <a:pt x="633336" y="515442"/>
                  </a:lnTo>
                  <a:lnTo>
                    <a:pt x="599224" y="538734"/>
                  </a:lnTo>
                  <a:lnTo>
                    <a:pt x="566407" y="566204"/>
                  </a:lnTo>
                  <a:lnTo>
                    <a:pt x="536663" y="596684"/>
                  </a:lnTo>
                  <a:lnTo>
                    <a:pt x="510082" y="630059"/>
                  </a:lnTo>
                  <a:lnTo>
                    <a:pt x="486752" y="666229"/>
                  </a:lnTo>
                  <a:lnTo>
                    <a:pt x="467106" y="704507"/>
                  </a:lnTo>
                  <a:lnTo>
                    <a:pt x="451497" y="744220"/>
                  </a:lnTo>
                  <a:lnTo>
                    <a:pt x="439978" y="785228"/>
                  </a:lnTo>
                  <a:lnTo>
                    <a:pt x="432600" y="827366"/>
                  </a:lnTo>
                  <a:lnTo>
                    <a:pt x="429475" y="868578"/>
                  </a:lnTo>
                  <a:lnTo>
                    <a:pt x="430352" y="909688"/>
                  </a:lnTo>
                  <a:lnTo>
                    <a:pt x="435190" y="950556"/>
                  </a:lnTo>
                  <a:lnTo>
                    <a:pt x="444004" y="991057"/>
                  </a:lnTo>
                  <a:lnTo>
                    <a:pt x="456615" y="1030541"/>
                  </a:lnTo>
                  <a:lnTo>
                    <a:pt x="472859" y="1068362"/>
                  </a:lnTo>
                  <a:lnTo>
                    <a:pt x="492658" y="1104404"/>
                  </a:lnTo>
                  <a:lnTo>
                    <a:pt x="515950" y="1138529"/>
                  </a:lnTo>
                  <a:lnTo>
                    <a:pt x="543420" y="1171333"/>
                  </a:lnTo>
                  <a:lnTo>
                    <a:pt x="573887" y="1201077"/>
                  </a:lnTo>
                  <a:lnTo>
                    <a:pt x="607263" y="1227670"/>
                  </a:lnTo>
                  <a:lnTo>
                    <a:pt x="643432" y="1251000"/>
                  </a:lnTo>
                  <a:lnTo>
                    <a:pt x="681710" y="1270647"/>
                  </a:lnTo>
                  <a:lnTo>
                    <a:pt x="721423" y="1286256"/>
                  </a:lnTo>
                  <a:lnTo>
                    <a:pt x="762419" y="1297774"/>
                  </a:lnTo>
                  <a:lnTo>
                    <a:pt x="804557" y="1305166"/>
                  </a:lnTo>
                  <a:lnTo>
                    <a:pt x="829652" y="1307515"/>
                  </a:lnTo>
                  <a:lnTo>
                    <a:pt x="828776" y="1307515"/>
                  </a:lnTo>
                  <a:lnTo>
                    <a:pt x="844156" y="1308227"/>
                  </a:lnTo>
                  <a:lnTo>
                    <a:pt x="857351" y="1308442"/>
                  </a:lnTo>
                  <a:lnTo>
                    <a:pt x="885278" y="1307515"/>
                  </a:lnTo>
                  <a:lnTo>
                    <a:pt x="940752" y="1300175"/>
                  </a:lnTo>
                  <a:lnTo>
                    <a:pt x="1007706" y="1281137"/>
                  </a:lnTo>
                  <a:lnTo>
                    <a:pt x="1045527" y="1264894"/>
                  </a:lnTo>
                  <a:lnTo>
                    <a:pt x="1081557" y="1245095"/>
                  </a:lnTo>
                  <a:lnTo>
                    <a:pt x="1115682" y="1221790"/>
                  </a:lnTo>
                  <a:lnTo>
                    <a:pt x="1120381" y="1217853"/>
                  </a:lnTo>
                  <a:lnTo>
                    <a:pt x="1148486" y="1194333"/>
                  </a:lnTo>
                  <a:lnTo>
                    <a:pt x="1178229" y="1163853"/>
                  </a:lnTo>
                  <a:lnTo>
                    <a:pt x="1204810" y="1130477"/>
                  </a:lnTo>
                  <a:lnTo>
                    <a:pt x="1228140" y="1094308"/>
                  </a:lnTo>
                  <a:lnTo>
                    <a:pt x="1247787" y="1056030"/>
                  </a:lnTo>
                  <a:lnTo>
                    <a:pt x="1263396" y="1016304"/>
                  </a:lnTo>
                  <a:lnTo>
                    <a:pt x="1274914" y="975309"/>
                  </a:lnTo>
                  <a:lnTo>
                    <a:pt x="1282306" y="933170"/>
                  </a:lnTo>
                  <a:lnTo>
                    <a:pt x="1285417" y="891959"/>
                  </a:lnTo>
                  <a:close/>
                </a:path>
                <a:path w="1673858" h="1599565">
                  <a:moveTo>
                    <a:pt x="1673771" y="1278851"/>
                  </a:moveTo>
                  <a:lnTo>
                    <a:pt x="1671586" y="1247775"/>
                  </a:lnTo>
                  <a:lnTo>
                    <a:pt x="1657934" y="1219771"/>
                  </a:lnTo>
                  <a:lnTo>
                    <a:pt x="1633778" y="1198448"/>
                  </a:lnTo>
                  <a:lnTo>
                    <a:pt x="1580946" y="1167942"/>
                  </a:lnTo>
                  <a:lnTo>
                    <a:pt x="1580946" y="1272082"/>
                  </a:lnTo>
                  <a:lnTo>
                    <a:pt x="1558467" y="1311008"/>
                  </a:lnTo>
                  <a:lnTo>
                    <a:pt x="1347025" y="1188910"/>
                  </a:lnTo>
                  <a:lnTo>
                    <a:pt x="1369491" y="1149985"/>
                  </a:lnTo>
                  <a:lnTo>
                    <a:pt x="1580946" y="1272082"/>
                  </a:lnTo>
                  <a:lnTo>
                    <a:pt x="1580946" y="1167942"/>
                  </a:lnTo>
                  <a:lnTo>
                    <a:pt x="1549857" y="1149985"/>
                  </a:lnTo>
                  <a:lnTo>
                    <a:pt x="1406817" y="1067396"/>
                  </a:lnTo>
                  <a:lnTo>
                    <a:pt x="1376273" y="1057135"/>
                  </a:lnTo>
                  <a:lnTo>
                    <a:pt x="1345196" y="1059319"/>
                  </a:lnTo>
                  <a:lnTo>
                    <a:pt x="1317193" y="1072972"/>
                  </a:lnTo>
                  <a:lnTo>
                    <a:pt x="1305077" y="1086688"/>
                  </a:lnTo>
                  <a:lnTo>
                    <a:pt x="1262494" y="1062088"/>
                  </a:lnTo>
                  <a:lnTo>
                    <a:pt x="1217396" y="1140193"/>
                  </a:lnTo>
                  <a:lnTo>
                    <a:pt x="1259992" y="1164805"/>
                  </a:lnTo>
                  <a:lnTo>
                    <a:pt x="1254188" y="1182128"/>
                  </a:lnTo>
                  <a:lnTo>
                    <a:pt x="1270012" y="1241196"/>
                  </a:lnTo>
                  <a:lnTo>
                    <a:pt x="1521129" y="1393583"/>
                  </a:lnTo>
                  <a:lnTo>
                    <a:pt x="1561503" y="1404493"/>
                  </a:lnTo>
                  <a:lnTo>
                    <a:pt x="1568653" y="1404493"/>
                  </a:lnTo>
                  <a:lnTo>
                    <a:pt x="1611210" y="1387716"/>
                  </a:lnTo>
                  <a:lnTo>
                    <a:pt x="1662582" y="1311008"/>
                  </a:lnTo>
                  <a:lnTo>
                    <a:pt x="1663509" y="1309408"/>
                  </a:lnTo>
                  <a:lnTo>
                    <a:pt x="1673771" y="12788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200"/>
            </a:p>
          </p:txBody>
        </p:sp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0692854" y="7229904"/>
              <a:ext cx="1335673" cy="180536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5"/>
          <a:stretch>
            <a:fillRect/>
          </a:stretch>
        </p:blipFill>
        <p:spPr>
          <a:xfrm>
            <a:off x="1265889" y="7890090"/>
            <a:ext cx="6038849" cy="2009774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45867" y="1411689"/>
            <a:ext cx="8456295" cy="248285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 rtl="0">
              <a:lnSpc>
                <a:spcPct val="115999"/>
              </a:lnSpc>
              <a:spcBef>
                <a:spcPts val="100"/>
              </a:spcBef>
            </a:pPr>
            <a:r>
              <a:rPr lang="es" sz="5400" b="1" i="0" u="none" strike="noStrike" spc="1175">
                <a:latin typeface="Arial"/>
                <a:cs typeface="Arial"/>
              </a:rPr>
              <a:t>Programa PEOPLE de UW-Madison</a:t>
            </a:r>
            <a:endParaRPr sz="5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5867" y="6276664"/>
            <a:ext cx="7233284" cy="119062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95"/>
              </a:spcBef>
            </a:pPr>
            <a:r>
              <a:rPr lang="es" sz="6000" b="1" i="0" u="none" strike="noStrike" spc="835">
                <a:latin typeface="Arial"/>
                <a:cs typeface="Arial"/>
              </a:rPr>
              <a:t>Presentación</a:t>
            </a:r>
            <a:endParaRPr sz="6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9518" y="4299709"/>
            <a:ext cx="5097145" cy="147320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marR="5080" rtl="0">
              <a:lnSpc>
                <a:spcPct val="115900"/>
              </a:lnSpc>
              <a:spcBef>
                <a:spcPts val="95"/>
              </a:spcBef>
            </a:pPr>
            <a:r>
              <a:rPr lang="es" sz="3200" b="1" i="0" u="none" strike="noStrike" spc="320">
                <a:solidFill>
                  <a:srgbClr val="FFFFFF"/>
                </a:solidFill>
                <a:latin typeface="Arial"/>
                <a:cs typeface="Arial"/>
              </a:rPr>
              <a:t>Desarrollándose con el programa PEOPLE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84915"/>
            <a:ext cx="1028700" cy="2602230"/>
          </a:xfrm>
          <a:custGeom>
            <a:avLst/>
            <a:gdLst/>
            <a:ahLst/>
            <a:cxnLst/>
            <a:rect l="l" t="t" r="r" b="b"/>
            <a:pathLst>
              <a:path w="1028700" h="2602229">
                <a:moveTo>
                  <a:pt x="993506" y="2602084"/>
                </a:moveTo>
                <a:lnTo>
                  <a:pt x="0" y="2602084"/>
                </a:lnTo>
                <a:lnTo>
                  <a:pt x="0" y="2357"/>
                </a:lnTo>
                <a:lnTo>
                  <a:pt x="15967" y="1180"/>
                </a:lnTo>
                <a:lnTo>
                  <a:pt x="64095" y="0"/>
                </a:lnTo>
                <a:lnTo>
                  <a:pt x="112224" y="1180"/>
                </a:lnTo>
                <a:lnTo>
                  <a:pt x="159743" y="4684"/>
                </a:lnTo>
                <a:lnTo>
                  <a:pt x="206597" y="10457"/>
                </a:lnTo>
                <a:lnTo>
                  <a:pt x="252731" y="18443"/>
                </a:lnTo>
                <a:lnTo>
                  <a:pt x="298090" y="28588"/>
                </a:lnTo>
                <a:lnTo>
                  <a:pt x="342618" y="40835"/>
                </a:lnTo>
                <a:lnTo>
                  <a:pt x="386260" y="55130"/>
                </a:lnTo>
                <a:lnTo>
                  <a:pt x="428960" y="71418"/>
                </a:lnTo>
                <a:lnTo>
                  <a:pt x="470664" y="89643"/>
                </a:lnTo>
                <a:lnTo>
                  <a:pt x="511315" y="109749"/>
                </a:lnTo>
                <a:lnTo>
                  <a:pt x="550860" y="131683"/>
                </a:lnTo>
                <a:lnTo>
                  <a:pt x="589241" y="155388"/>
                </a:lnTo>
                <a:lnTo>
                  <a:pt x="626404" y="180809"/>
                </a:lnTo>
                <a:lnTo>
                  <a:pt x="662294" y="207891"/>
                </a:lnTo>
                <a:lnTo>
                  <a:pt x="696855" y="236578"/>
                </a:lnTo>
                <a:lnTo>
                  <a:pt x="730032" y="266817"/>
                </a:lnTo>
                <a:lnTo>
                  <a:pt x="761769" y="298550"/>
                </a:lnTo>
                <a:lnTo>
                  <a:pt x="792012" y="331723"/>
                </a:lnTo>
                <a:lnTo>
                  <a:pt x="820704" y="366281"/>
                </a:lnTo>
                <a:lnTo>
                  <a:pt x="847791" y="402169"/>
                </a:lnTo>
                <a:lnTo>
                  <a:pt x="873218" y="439331"/>
                </a:lnTo>
                <a:lnTo>
                  <a:pt x="896928" y="477712"/>
                </a:lnTo>
                <a:lnTo>
                  <a:pt x="918867" y="517256"/>
                </a:lnTo>
                <a:lnTo>
                  <a:pt x="938978" y="557909"/>
                </a:lnTo>
                <a:lnTo>
                  <a:pt x="957208" y="599616"/>
                </a:lnTo>
                <a:lnTo>
                  <a:pt x="973501" y="642320"/>
                </a:lnTo>
                <a:lnTo>
                  <a:pt x="987800" y="685967"/>
                </a:lnTo>
                <a:lnTo>
                  <a:pt x="1000052" y="730502"/>
                </a:lnTo>
                <a:lnTo>
                  <a:pt x="1010200" y="775869"/>
                </a:lnTo>
                <a:lnTo>
                  <a:pt x="1018189" y="822013"/>
                </a:lnTo>
                <a:lnTo>
                  <a:pt x="1023964" y="868879"/>
                </a:lnTo>
                <a:lnTo>
                  <a:pt x="1027470" y="916411"/>
                </a:lnTo>
                <a:lnTo>
                  <a:pt x="1028650" y="964555"/>
                </a:lnTo>
                <a:lnTo>
                  <a:pt x="242325" y="964555"/>
                </a:lnTo>
                <a:lnTo>
                  <a:pt x="289837" y="974681"/>
                </a:lnTo>
                <a:lnTo>
                  <a:pt x="336456" y="987108"/>
                </a:lnTo>
                <a:lnTo>
                  <a:pt x="382118" y="1001773"/>
                </a:lnTo>
                <a:lnTo>
                  <a:pt x="426761" y="1018613"/>
                </a:lnTo>
                <a:lnTo>
                  <a:pt x="470321" y="1037565"/>
                </a:lnTo>
                <a:lnTo>
                  <a:pt x="512737" y="1058567"/>
                </a:lnTo>
                <a:lnTo>
                  <a:pt x="553943" y="1081556"/>
                </a:lnTo>
                <a:lnTo>
                  <a:pt x="593879" y="1106468"/>
                </a:lnTo>
                <a:lnTo>
                  <a:pt x="632480" y="1133243"/>
                </a:lnTo>
                <a:lnTo>
                  <a:pt x="669685" y="1161816"/>
                </a:lnTo>
                <a:lnTo>
                  <a:pt x="705429" y="1192125"/>
                </a:lnTo>
                <a:lnTo>
                  <a:pt x="739650" y="1224107"/>
                </a:lnTo>
                <a:lnTo>
                  <a:pt x="772284" y="1257700"/>
                </a:lnTo>
                <a:lnTo>
                  <a:pt x="803270" y="1292840"/>
                </a:lnTo>
                <a:lnTo>
                  <a:pt x="832544" y="1329466"/>
                </a:lnTo>
                <a:lnTo>
                  <a:pt x="860042" y="1367513"/>
                </a:lnTo>
                <a:lnTo>
                  <a:pt x="885703" y="1406921"/>
                </a:lnTo>
                <a:lnTo>
                  <a:pt x="909462" y="1447625"/>
                </a:lnTo>
                <a:lnTo>
                  <a:pt x="931258" y="1489564"/>
                </a:lnTo>
                <a:lnTo>
                  <a:pt x="951027" y="1532673"/>
                </a:lnTo>
                <a:lnTo>
                  <a:pt x="968705" y="1576892"/>
                </a:lnTo>
                <a:lnTo>
                  <a:pt x="984231" y="1622156"/>
                </a:lnTo>
                <a:lnTo>
                  <a:pt x="997542" y="1668404"/>
                </a:lnTo>
                <a:lnTo>
                  <a:pt x="1008573" y="1715572"/>
                </a:lnTo>
                <a:lnTo>
                  <a:pt x="1017262" y="1763598"/>
                </a:lnTo>
                <a:lnTo>
                  <a:pt x="1023547" y="1812418"/>
                </a:lnTo>
                <a:lnTo>
                  <a:pt x="1027364" y="1861972"/>
                </a:lnTo>
                <a:lnTo>
                  <a:pt x="1028650" y="1912194"/>
                </a:lnTo>
                <a:lnTo>
                  <a:pt x="242503" y="1912194"/>
                </a:lnTo>
                <a:lnTo>
                  <a:pt x="290014" y="1922332"/>
                </a:lnTo>
                <a:lnTo>
                  <a:pt x="336631" y="1934770"/>
                </a:lnTo>
                <a:lnTo>
                  <a:pt x="382290" y="1949444"/>
                </a:lnTo>
                <a:lnTo>
                  <a:pt x="426928" y="1966294"/>
                </a:lnTo>
                <a:lnTo>
                  <a:pt x="470484" y="1985255"/>
                </a:lnTo>
                <a:lnTo>
                  <a:pt x="512893" y="2006265"/>
                </a:lnTo>
                <a:lnTo>
                  <a:pt x="554093" y="2029262"/>
                </a:lnTo>
                <a:lnTo>
                  <a:pt x="594021" y="2054182"/>
                </a:lnTo>
                <a:lnTo>
                  <a:pt x="632615" y="2080963"/>
                </a:lnTo>
                <a:lnTo>
                  <a:pt x="669810" y="2109542"/>
                </a:lnTo>
                <a:lnTo>
                  <a:pt x="705545" y="2139857"/>
                </a:lnTo>
                <a:lnTo>
                  <a:pt x="739757" y="2171844"/>
                </a:lnTo>
                <a:lnTo>
                  <a:pt x="772382" y="2205442"/>
                </a:lnTo>
                <a:lnTo>
                  <a:pt x="803359" y="2240586"/>
                </a:lnTo>
                <a:lnTo>
                  <a:pt x="832623" y="2277215"/>
                </a:lnTo>
                <a:lnTo>
                  <a:pt x="860112" y="2315266"/>
                </a:lnTo>
                <a:lnTo>
                  <a:pt x="885763" y="2354676"/>
                </a:lnTo>
                <a:lnTo>
                  <a:pt x="909514" y="2395382"/>
                </a:lnTo>
                <a:lnTo>
                  <a:pt x="931301" y="2437322"/>
                </a:lnTo>
                <a:lnTo>
                  <a:pt x="951062" y="2480433"/>
                </a:lnTo>
                <a:lnTo>
                  <a:pt x="968733" y="2524651"/>
                </a:lnTo>
                <a:lnTo>
                  <a:pt x="984252" y="2569915"/>
                </a:lnTo>
                <a:lnTo>
                  <a:pt x="993506" y="2602084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" name="object 3"/>
          <p:cNvSpPr/>
          <p:nvPr/>
        </p:nvSpPr>
        <p:spPr>
          <a:xfrm>
            <a:off x="17259298" y="0"/>
            <a:ext cx="1028700" cy="1840230"/>
          </a:xfrm>
          <a:custGeom>
            <a:avLst/>
            <a:gdLst/>
            <a:ahLst/>
            <a:cxnLst/>
            <a:rect l="l" t="t" r="r" b="b"/>
            <a:pathLst>
              <a:path w="1028700" h="1840230">
                <a:moveTo>
                  <a:pt x="1028699" y="1839749"/>
                </a:moveTo>
                <a:lnTo>
                  <a:pt x="85" y="1839749"/>
                </a:lnTo>
                <a:lnTo>
                  <a:pt x="1285" y="1792884"/>
                </a:lnTo>
                <a:lnTo>
                  <a:pt x="5100" y="1743327"/>
                </a:lnTo>
                <a:lnTo>
                  <a:pt x="11382" y="1694504"/>
                </a:lnTo>
                <a:lnTo>
                  <a:pt x="20067" y="1646476"/>
                </a:lnTo>
                <a:lnTo>
                  <a:pt x="31093" y="1599306"/>
                </a:lnTo>
                <a:lnTo>
                  <a:pt x="44397" y="1553057"/>
                </a:lnTo>
                <a:lnTo>
                  <a:pt x="59916" y="1507791"/>
                </a:lnTo>
                <a:lnTo>
                  <a:pt x="77588" y="1463571"/>
                </a:lnTo>
                <a:lnTo>
                  <a:pt x="97349" y="1420460"/>
                </a:lnTo>
                <a:lnTo>
                  <a:pt x="119136" y="1378520"/>
                </a:lnTo>
                <a:lnTo>
                  <a:pt x="142886" y="1337815"/>
                </a:lnTo>
                <a:lnTo>
                  <a:pt x="168538" y="1298406"/>
                </a:lnTo>
                <a:lnTo>
                  <a:pt x="196027" y="1260356"/>
                </a:lnTo>
                <a:lnTo>
                  <a:pt x="225291" y="1223729"/>
                </a:lnTo>
                <a:lnTo>
                  <a:pt x="256267" y="1188587"/>
                </a:lnTo>
                <a:lnTo>
                  <a:pt x="288893" y="1154991"/>
                </a:lnTo>
                <a:lnTo>
                  <a:pt x="323104" y="1123007"/>
                </a:lnTo>
                <a:lnTo>
                  <a:pt x="358839" y="1092694"/>
                </a:lnTo>
                <a:lnTo>
                  <a:pt x="396035" y="1064118"/>
                </a:lnTo>
                <a:lnTo>
                  <a:pt x="434628" y="1037339"/>
                </a:lnTo>
                <a:lnTo>
                  <a:pt x="474557" y="1012421"/>
                </a:lnTo>
                <a:lnTo>
                  <a:pt x="515757" y="989427"/>
                </a:lnTo>
                <a:lnTo>
                  <a:pt x="558166" y="968419"/>
                </a:lnTo>
                <a:lnTo>
                  <a:pt x="601721" y="949459"/>
                </a:lnTo>
                <a:lnTo>
                  <a:pt x="646360" y="932612"/>
                </a:lnTo>
                <a:lnTo>
                  <a:pt x="692019" y="917938"/>
                </a:lnTo>
                <a:lnTo>
                  <a:pt x="738636" y="905501"/>
                </a:lnTo>
                <a:lnTo>
                  <a:pt x="786147" y="895364"/>
                </a:lnTo>
                <a:lnTo>
                  <a:pt x="0" y="895364"/>
                </a:lnTo>
                <a:lnTo>
                  <a:pt x="1285" y="845141"/>
                </a:lnTo>
                <a:lnTo>
                  <a:pt x="5100" y="795588"/>
                </a:lnTo>
                <a:lnTo>
                  <a:pt x="11382" y="746767"/>
                </a:lnTo>
                <a:lnTo>
                  <a:pt x="20067" y="698741"/>
                </a:lnTo>
                <a:lnTo>
                  <a:pt x="31093" y="651573"/>
                </a:lnTo>
                <a:lnTo>
                  <a:pt x="44397" y="605326"/>
                </a:lnTo>
                <a:lnTo>
                  <a:pt x="59916" y="560061"/>
                </a:lnTo>
                <a:lnTo>
                  <a:pt x="77588" y="515843"/>
                </a:lnTo>
                <a:lnTo>
                  <a:pt x="97349" y="472733"/>
                </a:lnTo>
                <a:lnTo>
                  <a:pt x="119136" y="430794"/>
                </a:lnTo>
                <a:lnTo>
                  <a:pt x="142886" y="390090"/>
                </a:lnTo>
                <a:lnTo>
                  <a:pt x="168538" y="350683"/>
                </a:lnTo>
                <a:lnTo>
                  <a:pt x="196027" y="312635"/>
                </a:lnTo>
                <a:lnTo>
                  <a:pt x="225291" y="276009"/>
                </a:lnTo>
                <a:lnTo>
                  <a:pt x="256267" y="240869"/>
                </a:lnTo>
                <a:lnTo>
                  <a:pt x="288893" y="207276"/>
                </a:lnTo>
                <a:lnTo>
                  <a:pt x="323104" y="175294"/>
                </a:lnTo>
                <a:lnTo>
                  <a:pt x="358839" y="144985"/>
                </a:lnTo>
                <a:lnTo>
                  <a:pt x="396035" y="116412"/>
                </a:lnTo>
                <a:lnTo>
                  <a:pt x="434628" y="89638"/>
                </a:lnTo>
                <a:lnTo>
                  <a:pt x="474557" y="64725"/>
                </a:lnTo>
                <a:lnTo>
                  <a:pt x="515757" y="41736"/>
                </a:lnTo>
                <a:lnTo>
                  <a:pt x="558166" y="20734"/>
                </a:lnTo>
                <a:lnTo>
                  <a:pt x="601721" y="1782"/>
                </a:lnTo>
                <a:lnTo>
                  <a:pt x="606446" y="0"/>
                </a:lnTo>
                <a:lnTo>
                  <a:pt x="1028699" y="0"/>
                </a:lnTo>
                <a:lnTo>
                  <a:pt x="1028699" y="1839749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3109350" y="254180"/>
            <a:ext cx="3175883" cy="317588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3109350" y="3582463"/>
            <a:ext cx="3175883" cy="317588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13109350" y="6908797"/>
            <a:ext cx="3175883" cy="317588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997046"/>
            <a:ext cx="6925945" cy="9398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5400" b="0" i="0" u="none" strike="noStrike" spc="325">
                <a:latin typeface="Verdana"/>
                <a:cs typeface="Verdana"/>
              </a:rPr>
              <a:t>¿Qué es PEOPLE?</a:t>
            </a:r>
            <a:endParaRPr sz="5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6000" y="1930298"/>
            <a:ext cx="11453495" cy="6051550"/>
          </a:xfrm>
          <a:prstGeom prst="rect">
            <a:avLst/>
          </a:prstGeom>
        </p:spPr>
        <p:txBody>
          <a:bodyPr vert="horz" wrap="square" lIns="0" tIns="208279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639"/>
              </a:spcBef>
            </a:pPr>
            <a:r>
              <a:rPr lang="es" sz="2800" b="1" i="0" u="none" strike="noStrike">
                <a:latin typeface="Trebuchet MS"/>
                <a:cs typeface="Trebuchet MS"/>
              </a:rPr>
              <a:t>P</a:t>
            </a:r>
            <a:r>
              <a:rPr lang="es" sz="2800" b="0" i="0" u="none" strike="noStrike">
                <a:latin typeface="Trebuchet MS"/>
                <a:cs typeface="Trebuchet MS"/>
              </a:rPr>
              <a:t>recollege </a:t>
            </a:r>
            <a:r>
              <a:rPr lang="es" sz="2800" b="1" i="0" u="none" strike="noStrike" spc="-25">
                <a:latin typeface="Trebuchet MS"/>
                <a:cs typeface="Trebuchet MS"/>
              </a:rPr>
              <a:t>E</a:t>
            </a:r>
            <a:r>
              <a:rPr lang="es" sz="2800" b="0" i="0" u="none" strike="noStrike">
                <a:latin typeface="Trebuchet MS"/>
                <a:cs typeface="Trebuchet MS"/>
              </a:rPr>
              <a:t>nrichment </a:t>
            </a:r>
            <a:r>
              <a:rPr lang="es" sz="2800" b="1" i="0" u="none" strike="noStrike">
                <a:latin typeface="Trebuchet MS"/>
                <a:cs typeface="Trebuchet MS"/>
              </a:rPr>
              <a:t>O</a:t>
            </a:r>
            <a:r>
              <a:rPr lang="es" sz="2800" b="0" i="0" u="none" strike="noStrike">
                <a:latin typeface="Trebuchet MS"/>
                <a:cs typeface="Trebuchet MS"/>
              </a:rPr>
              <a:t>pportunity </a:t>
            </a:r>
            <a:r>
              <a:rPr lang="es" sz="2800" b="1" i="0" u="none" strike="noStrike">
                <a:latin typeface="Trebuchet MS"/>
                <a:cs typeface="Trebuchet MS"/>
              </a:rPr>
              <a:t>P</a:t>
            </a:r>
            <a:r>
              <a:rPr lang="es" sz="2800" b="0" i="0" u="none" strike="noStrike">
                <a:latin typeface="Trebuchet MS"/>
                <a:cs typeface="Trebuchet MS"/>
              </a:rPr>
              <a:t>rogram for </a:t>
            </a:r>
            <a:r>
              <a:rPr lang="es" sz="2800" b="1" i="0" u="none" strike="noStrike">
                <a:latin typeface="Trebuchet MS"/>
                <a:cs typeface="Trebuchet MS"/>
              </a:rPr>
              <a:t>L</a:t>
            </a:r>
            <a:r>
              <a:rPr lang="es" sz="2800" b="0" i="0" u="none" strike="noStrike">
                <a:latin typeface="Trebuchet MS"/>
                <a:cs typeface="Trebuchet MS"/>
              </a:rPr>
              <a:t>earning </a:t>
            </a:r>
            <a:r>
              <a:rPr lang="es" sz="2800" b="1" i="0" u="none" strike="noStrike" spc="-10">
                <a:latin typeface="Trebuchet MS"/>
                <a:cs typeface="Trebuchet MS"/>
              </a:rPr>
              <a:t>E</a:t>
            </a:r>
            <a:r>
              <a:rPr lang="es" sz="2800" b="0" i="0" u="none" strike="noStrike">
                <a:latin typeface="Trebuchet MS"/>
                <a:cs typeface="Trebuchet MS"/>
              </a:rPr>
              <a:t>xcellence </a:t>
            </a:r>
            <a:endParaRPr sz="2800">
              <a:latin typeface="Trebuchet MS"/>
              <a:cs typeface="Trebuchet MS"/>
            </a:endParaRPr>
          </a:p>
          <a:p>
            <a:pPr marL="12700" marR="5080" rtl="0">
              <a:lnSpc>
                <a:spcPct val="115799"/>
              </a:lnSpc>
              <a:spcBef>
                <a:spcPts val="1145"/>
              </a:spcBef>
            </a:pPr>
            <a:r>
              <a:rPr lang="es" sz="3200" b="0" i="0" u="none" strike="noStrike" spc="55">
                <a:latin typeface="Trebuchet MS"/>
                <a:cs typeface="Trebuchet MS"/>
              </a:rPr>
              <a:t>El programa PEOPLE es un programa de preparación preuniversitaria con la Universidad de Wisconsin-Madison. Desde su fundación en 1999, PEOPLE se ha centrado en ofrecer apoyo integral de nuestros estudiantes a través de la asesoría académica personalizada, exploración universitaria y profesional, y desarrollo profesional.</a:t>
            </a:r>
            <a:endParaRPr sz="3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3200">
              <a:latin typeface="Trebuchet MS"/>
              <a:cs typeface="Trebuchet MS"/>
            </a:endParaRPr>
          </a:p>
          <a:p>
            <a:pPr marL="12700" marR="224154" rtl="0">
              <a:lnSpc>
                <a:spcPct val="115799"/>
              </a:lnSpc>
            </a:pPr>
            <a:r>
              <a:rPr lang="es" sz="3200" b="0" i="0" u="none" strike="noStrike" spc="45">
                <a:latin typeface="Trebuchet MS"/>
                <a:cs typeface="Trebuchet MS"/>
              </a:rPr>
              <a:t>Los estudiantes que sean aceptados en UW-Madison pueden ser elegibles para una beca completa de matrícula de cuatro años y servicios de apoyo de nuestro programa de becarios universitarios.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6862187" y="2712307"/>
            <a:ext cx="3514724" cy="49339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12929761" y="2772045"/>
            <a:ext cx="3514724" cy="49339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811000" y="7929939"/>
            <a:ext cx="6196458" cy="1689735"/>
          </a:xfrm>
          <a:prstGeom prst="rect">
            <a:avLst/>
          </a:prstGeom>
        </p:spPr>
        <p:txBody>
          <a:bodyPr vert="horz" wrap="square" lIns="0" tIns="6604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520"/>
              </a:spcBef>
            </a:pPr>
            <a:r>
              <a:rPr lang="es" sz="2300" b="1" i="0" u="none" strike="noStrike" spc="220" dirty="0">
                <a:solidFill>
                  <a:srgbClr val="9A0000"/>
                </a:solidFill>
                <a:latin typeface="Trebuchet MS"/>
                <a:cs typeface="Trebuchet MS"/>
              </a:rPr>
              <a:t>GERENTE DE PROGRAMA - MILWAUKEE</a:t>
            </a:r>
            <a:endParaRPr sz="2300" dirty="0">
              <a:latin typeface="Trebuchet MS"/>
              <a:cs typeface="Trebuchet MS"/>
            </a:endParaRPr>
          </a:p>
          <a:p>
            <a:pPr marL="1290955" marR="1158875" indent="328930" rtl="0">
              <a:lnSpc>
                <a:spcPct val="114599"/>
              </a:lnSpc>
              <a:spcBef>
                <a:spcPts val="20"/>
              </a:spcBef>
            </a:pPr>
            <a:r>
              <a:rPr lang="es" sz="2400" b="0" i="0" u="none" strike="noStrike" dirty="0">
                <a:latin typeface="Trebuchet MS"/>
                <a:cs typeface="Trebuchet MS"/>
              </a:rPr>
              <a:t>Monica</a:t>
            </a:r>
            <a:r>
              <a:rPr lang="es" sz="2400" b="0" i="0" u="none" strike="noStrike" spc="35" dirty="0">
                <a:latin typeface="Trebuchet MS"/>
                <a:cs typeface="Trebuchet MS"/>
              </a:rPr>
              <a:t> </a:t>
            </a:r>
            <a:r>
              <a:rPr lang="es" sz="2400" b="0" i="0" u="none" strike="noStrike" spc="-20" dirty="0">
                <a:latin typeface="Trebuchet MS"/>
                <a:cs typeface="Trebuchet MS"/>
              </a:rPr>
              <a:t>White </a:t>
            </a:r>
            <a:r>
              <a:rPr lang="es" sz="2400" b="0" i="0" u="none" strike="noStrike" spc="-60" dirty="0">
                <a:latin typeface="Trebuchet MS"/>
                <a:cs typeface="Trebuchet MS"/>
                <a:hlinkClick r:id="rId4"/>
              </a:rPr>
              <a:t>mawhite2@wisc.edu</a:t>
            </a:r>
            <a:endParaRPr sz="2400" dirty="0">
              <a:latin typeface="Trebuchet MS"/>
              <a:cs typeface="Trebuchet MS"/>
            </a:endParaRPr>
          </a:p>
          <a:p>
            <a:pPr marL="1593850" rtl="0">
              <a:lnSpc>
                <a:spcPct val="100000"/>
              </a:lnSpc>
              <a:spcBef>
                <a:spcPts val="420"/>
              </a:spcBef>
            </a:pPr>
            <a:r>
              <a:rPr lang="es" sz="2400" b="0" i="0" u="none" strike="noStrike" spc="-10" dirty="0">
                <a:latin typeface="Trebuchet MS"/>
                <a:cs typeface="Trebuchet MS"/>
              </a:rPr>
              <a:t>414-305-4958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6000" b="0" i="0" u="none" strike="noStrike" spc="254">
                <a:latin typeface="Verdana"/>
                <a:cs typeface="Verdana"/>
              </a:rPr>
              <a:t>PEOPLE de Milwaukee</a:t>
            </a:r>
            <a:endParaRPr sz="60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1014211" y="2712307"/>
            <a:ext cx="3514724" cy="49339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791201" y="7962900"/>
            <a:ext cx="5665446" cy="1689735"/>
          </a:xfrm>
          <a:prstGeom prst="rect">
            <a:avLst/>
          </a:prstGeom>
        </p:spPr>
        <p:txBody>
          <a:bodyPr vert="horz" wrap="square" lIns="0" tIns="66040" rIns="0" bIns="0" rtlCol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520"/>
              </a:spcBef>
            </a:pPr>
            <a:r>
              <a:rPr lang="es" sz="2300" b="1" i="0" u="none" strike="noStrike" spc="155" dirty="0">
                <a:solidFill>
                  <a:srgbClr val="9A0000"/>
                </a:solidFill>
                <a:latin typeface="Trebuchet MS"/>
                <a:cs typeface="Trebuchet MS"/>
              </a:rPr>
              <a:t>DIRECTORA ASOCIADA - MILWAUKEE</a:t>
            </a:r>
            <a:endParaRPr sz="2300" dirty="0">
              <a:latin typeface="Trebuchet MS"/>
              <a:cs typeface="Trebuchet MS"/>
            </a:endParaRPr>
          </a:p>
          <a:p>
            <a:pPr marL="1010919" marR="1010285" indent="-66040" algn="ctr" rtl="0">
              <a:lnSpc>
                <a:spcPct val="114599"/>
              </a:lnSpc>
              <a:spcBef>
                <a:spcPts val="20"/>
              </a:spcBef>
            </a:pPr>
            <a:r>
              <a:rPr lang="es" sz="2400" b="0" i="0" u="none" strike="noStrike" spc="50" dirty="0">
                <a:latin typeface="Trebuchet MS"/>
                <a:cs typeface="Trebuchet MS"/>
              </a:rPr>
              <a:t>Simone Sease </a:t>
            </a:r>
            <a:r>
              <a:rPr lang="es" sz="2400" b="0" i="0" u="none" strike="noStrike" spc="-30" dirty="0">
                <a:latin typeface="Trebuchet MS"/>
                <a:cs typeface="Trebuchet MS"/>
                <a:hlinkClick r:id="rId6"/>
              </a:rPr>
              <a:t>Simone.sease@wisc.edu</a:t>
            </a:r>
            <a:r>
              <a:rPr lang="es" sz="2400" b="0" i="0" u="none" strike="noStrike" spc="50" dirty="0">
                <a:latin typeface="Trebuchet MS"/>
                <a:cs typeface="Trebuchet MS"/>
              </a:rPr>
              <a:t> 608-280-1635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800" y="7929939"/>
            <a:ext cx="4224611" cy="1270635"/>
          </a:xfrm>
          <a:prstGeom prst="rect">
            <a:avLst/>
          </a:prstGeom>
        </p:spPr>
        <p:txBody>
          <a:bodyPr vert="horz" wrap="square" lIns="0" tIns="66040" rIns="0" bIns="0" rtlCol="0">
            <a:noAutofit/>
          </a:bodyPr>
          <a:lstStyle/>
          <a:p>
            <a:pPr marR="50800" algn="ctr" rtl="0">
              <a:lnSpc>
                <a:spcPct val="100000"/>
              </a:lnSpc>
              <a:spcBef>
                <a:spcPts val="520"/>
              </a:spcBef>
            </a:pPr>
            <a:r>
              <a:rPr lang="es" sz="2300" b="1" i="0" u="none" strike="noStrike" spc="175" dirty="0">
                <a:solidFill>
                  <a:srgbClr val="9A0000"/>
                </a:solidFill>
                <a:latin typeface="Trebuchet MS"/>
                <a:cs typeface="Trebuchet MS"/>
              </a:rPr>
              <a:t>DIRECTORA DE PEOPLE</a:t>
            </a:r>
            <a:endParaRPr sz="2300" dirty="0">
              <a:latin typeface="Trebuchet MS"/>
              <a:cs typeface="Trebuchet MS"/>
            </a:endParaRPr>
          </a:p>
          <a:p>
            <a:pPr marL="12065" marR="5080" indent="-66040" algn="ctr" rtl="0">
              <a:lnSpc>
                <a:spcPct val="114599"/>
              </a:lnSpc>
              <a:spcBef>
                <a:spcPts val="20"/>
              </a:spcBef>
            </a:pPr>
            <a:r>
              <a:rPr lang="es" sz="2400" b="0" i="0" u="none" strike="noStrike" spc="80" dirty="0">
                <a:latin typeface="Trebuchet MS"/>
                <a:cs typeface="Trebuchet MS"/>
              </a:rPr>
              <a:t>Maggie</a:t>
            </a:r>
            <a:r>
              <a:rPr lang="es" sz="2400" b="0" i="0" u="none" strike="noStrike" spc="-185" dirty="0">
                <a:latin typeface="Trebuchet MS"/>
                <a:cs typeface="Trebuchet MS"/>
              </a:rPr>
              <a:t> </a:t>
            </a:r>
            <a:r>
              <a:rPr lang="es" sz="2400" b="0" i="0" u="none" strike="noStrike" spc="-10" dirty="0">
                <a:latin typeface="Trebuchet MS"/>
                <a:cs typeface="Trebuchet MS"/>
              </a:rPr>
              <a:t>Cinto </a:t>
            </a:r>
            <a:r>
              <a:rPr lang="es" sz="2400" b="0" i="0" u="none" strike="noStrike" spc="-55" dirty="0">
                <a:latin typeface="Trebuchet MS"/>
                <a:cs typeface="Trebuchet MS"/>
                <a:hlinkClick r:id="rId7"/>
              </a:rPr>
              <a:t>maggie.cinto@wisc.edu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500604" y="5925458"/>
            <a:ext cx="2173377" cy="217337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4661300" y="5925458"/>
            <a:ext cx="2173377" cy="21733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7821996" y="5925458"/>
            <a:ext cx="2173377" cy="217337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/>
          <a:stretch>
            <a:fillRect/>
          </a:stretch>
        </p:blipFill>
        <p:spPr>
          <a:xfrm>
            <a:off x="10982692" y="5925458"/>
            <a:ext cx="2173377" cy="217337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/>
          <a:stretch>
            <a:fillRect/>
          </a:stretch>
        </p:blipFill>
        <p:spPr>
          <a:xfrm>
            <a:off x="14143389" y="5925458"/>
            <a:ext cx="2173377" cy="217337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2301134" y="1028700"/>
            <a:ext cx="4350385" cy="4242435"/>
            <a:chOff x="12301134" y="1028700"/>
            <a:chExt cx="4350385" cy="4242435"/>
          </a:xfrm>
        </p:grpSpPr>
        <p:pic>
          <p:nvPicPr>
            <p:cNvPr id="8" name="object 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2301134" y="1028700"/>
              <a:ext cx="4350152" cy="42419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5055814" y="4009085"/>
              <a:ext cx="584827" cy="5808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4669334" y="3149646"/>
              <a:ext cx="564798" cy="56479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14081159" y="4082770"/>
              <a:ext cx="588832" cy="5888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13794260" y="3224822"/>
              <a:ext cx="476674" cy="4886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15386242" y="2500105"/>
              <a:ext cx="428606" cy="3885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14669334" y="3769130"/>
              <a:ext cx="552781" cy="528747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16000" y="1084219"/>
            <a:ext cx="9652000" cy="9398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5400" b="1" i="0" u="none" strike="noStrike" spc="455">
                <a:latin typeface="Trebuchet MS"/>
              </a:rPr>
              <a:t>PEOPLE de Milwaukee</a:t>
            </a:r>
            <a:endParaRPr sz="5400"/>
          </a:p>
        </p:txBody>
      </p:sp>
      <p:sp>
        <p:nvSpPr>
          <p:cNvPr id="16" name="object 16"/>
          <p:cNvSpPr txBox="1"/>
          <p:nvPr/>
        </p:nvSpPr>
        <p:spPr>
          <a:xfrm>
            <a:off x="1016000" y="2171700"/>
            <a:ext cx="10501630" cy="283527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 rtl="0">
              <a:lnSpc>
                <a:spcPct val="115199"/>
              </a:lnSpc>
              <a:spcBef>
                <a:spcPts val="100"/>
              </a:spcBef>
            </a:pPr>
            <a:r>
              <a:rPr lang="es" sz="2800" b="0" i="0" u="none" strike="noStrike" spc="-85" dirty="0">
                <a:latin typeface="Trebuchet MS"/>
                <a:cs typeface="Trebuchet MS"/>
              </a:rPr>
              <a:t>En Milwaukee, PEOPLE se asocia con 10 escuelas secundarias distintas, pertenecientes al MPS para inscribir a 100 estudiantes de primer año cada año. Cada escuela secundaria tiene un Asesor Preuniversitario (PCA, por sus siglas en inglés) asignado que dirige nuestra programación extracurricular, brinda asesoría académica y apoya a los estudiantes en general durante su camino preuniversitario.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24300" y="8237235"/>
            <a:ext cx="2326005" cy="122555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412115" marR="404495" algn="ctr" rtl="0">
              <a:lnSpc>
                <a:spcPct val="114100"/>
              </a:lnSpc>
              <a:spcBef>
                <a:spcPts val="100"/>
              </a:spcBef>
            </a:pPr>
            <a:r>
              <a:rPr lang="es" sz="2000" b="1" i="0" u="none" strike="noStrike" spc="75">
                <a:latin typeface="Trebuchet MS"/>
                <a:cs typeface="Trebuchet MS"/>
              </a:rPr>
              <a:t>Rufus King LC 1</a:t>
            </a:r>
            <a:endParaRPr sz="200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390"/>
              </a:spcBef>
            </a:pPr>
            <a:r>
              <a:rPr lang="es" sz="2000" b="1" i="0" u="none" strike="noStrike" spc="60">
                <a:latin typeface="Trebuchet MS"/>
                <a:cs typeface="Trebuchet MS"/>
              </a:rPr>
              <a:t>Denasha Osborn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44428" y="8237235"/>
            <a:ext cx="2207260" cy="122555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349885" marR="342265" algn="ctr" rtl="0">
              <a:lnSpc>
                <a:spcPct val="114100"/>
              </a:lnSpc>
              <a:spcBef>
                <a:spcPts val="100"/>
              </a:spcBef>
            </a:pPr>
            <a:r>
              <a:rPr lang="es" sz="2000" b="1" i="0" u="none" strike="noStrike" spc="75">
                <a:latin typeface="Trebuchet MS"/>
                <a:cs typeface="Trebuchet MS"/>
              </a:rPr>
              <a:t>Golda Meir LC 2</a:t>
            </a:r>
            <a:endParaRPr sz="200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390"/>
              </a:spcBef>
            </a:pPr>
            <a:r>
              <a:rPr lang="es" sz="2000" b="1" i="0" u="none" strike="noStrike" spc="55">
                <a:latin typeface="Trebuchet MS"/>
                <a:cs typeface="Trebuchet MS"/>
              </a:rPr>
              <a:t>Jared Thornton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23968" y="8231356"/>
            <a:ext cx="2497455" cy="16256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 algn="ctr" rtl="0">
              <a:lnSpc>
                <a:spcPct val="114100"/>
              </a:lnSpc>
              <a:spcBef>
                <a:spcPts val="100"/>
              </a:spcBef>
            </a:pPr>
            <a:r>
              <a:rPr lang="es" sz="2000" b="1" i="0" u="none" strike="noStrike">
                <a:latin typeface="Trebuchet MS"/>
                <a:cs typeface="Trebuchet MS"/>
              </a:rPr>
              <a:t>Escuela de Idiomas de Milwaukee</a:t>
            </a:r>
            <a:endParaRPr sz="2000">
              <a:latin typeface="Trebuchet MS"/>
              <a:cs typeface="Trebuchet MS"/>
            </a:endParaRPr>
          </a:p>
          <a:p>
            <a:pPr marL="58419" algn="ctr" rtl="0">
              <a:lnSpc>
                <a:spcPct val="100000"/>
              </a:lnSpc>
              <a:spcBef>
                <a:spcPts val="390"/>
              </a:spcBef>
            </a:pPr>
            <a:r>
              <a:rPr lang="es" sz="2000" b="1" i="0" u="none" strike="noStrike" spc="190">
                <a:latin typeface="Trebuchet MS"/>
                <a:cs typeface="Trebuchet MS"/>
              </a:rPr>
              <a:t>LC 3</a:t>
            </a:r>
            <a:endParaRPr sz="200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390"/>
              </a:spcBef>
            </a:pPr>
            <a:r>
              <a:rPr lang="es" sz="2000" b="1" i="0" u="none" strike="noStrike">
                <a:latin typeface="Trebuchet MS"/>
                <a:cs typeface="Trebuchet MS"/>
              </a:rPr>
              <a:t>Donnell Brice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256284" y="8231356"/>
            <a:ext cx="1626235" cy="122555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262890" marR="314325" algn="ctr" rtl="0">
              <a:lnSpc>
                <a:spcPct val="114100"/>
              </a:lnSpc>
              <a:spcBef>
                <a:spcPts val="100"/>
              </a:spcBef>
            </a:pPr>
            <a:r>
              <a:rPr lang="es" sz="2000" b="1" i="0" u="none" strike="noStrike" spc="65">
                <a:latin typeface="Trebuchet MS"/>
                <a:cs typeface="Trebuchet MS"/>
              </a:rPr>
              <a:t>Reagan LC 4</a:t>
            </a:r>
            <a:endParaRPr sz="200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390"/>
              </a:spcBef>
            </a:pPr>
            <a:r>
              <a:rPr lang="es" sz="2000" b="1" i="0" u="none" strike="noStrike" spc="-20">
                <a:latin typeface="Trebuchet MS"/>
                <a:cs typeface="Trebuchet MS"/>
              </a:rPr>
              <a:t>Pilar Olvera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188750" y="8231356"/>
            <a:ext cx="4083050" cy="16256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 indent="-635" algn="ctr" rtl="0">
              <a:lnSpc>
                <a:spcPct val="114100"/>
              </a:lnSpc>
              <a:spcBef>
                <a:spcPts val="100"/>
              </a:spcBef>
            </a:pPr>
            <a:r>
              <a:rPr lang="es" sz="2000" b="1" i="0" u="none" strike="noStrike" spc="105">
                <a:latin typeface="Trebuchet MS"/>
                <a:cs typeface="Trebuchet MS"/>
              </a:rPr>
              <a:t>Bay View | MHSA | Hamilton MacDowell | Riverside | South LC 5</a:t>
            </a:r>
            <a:endParaRPr sz="200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390"/>
              </a:spcBef>
            </a:pPr>
            <a:r>
              <a:rPr lang="es" sz="2000" b="1" i="0" u="none" strike="noStrike" spc="85">
                <a:latin typeface="Trebuchet MS"/>
                <a:cs typeface="Trebuchet MS"/>
              </a:rPr>
              <a:t>Ana Ramos Contreras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948" y="4549775"/>
            <a:ext cx="13876655" cy="1168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7500" b="1" i="0" u="none" strike="noStrike" spc="1110">
                <a:latin typeface="Arial"/>
                <a:cs typeface="Arial"/>
              </a:rPr>
              <a:t>¿Qué ofrece el programa PEOPLE?</a:t>
            </a:r>
            <a:endParaRPr sz="7500"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36138" y="0"/>
            <a:ext cx="5989320" cy="7783830"/>
            <a:chOff x="6436138" y="0"/>
            <a:chExt cx="5989320" cy="7783830"/>
          </a:xfrm>
        </p:grpSpPr>
        <p:sp>
          <p:nvSpPr>
            <p:cNvPr id="3" name="object 3"/>
            <p:cNvSpPr/>
            <p:nvPr/>
          </p:nvSpPr>
          <p:spPr>
            <a:xfrm>
              <a:off x="6480387" y="2585600"/>
              <a:ext cx="5907405" cy="5116195"/>
            </a:xfrm>
            <a:custGeom>
              <a:avLst/>
              <a:gdLst/>
              <a:ahLst/>
              <a:cxnLst/>
              <a:rect l="l" t="t" r="r" b="b"/>
              <a:pathLst>
                <a:path w="5907405" h="5116195">
                  <a:moveTo>
                    <a:pt x="5907285" y="5115709"/>
                  </a:moveTo>
                  <a:lnTo>
                    <a:pt x="0" y="5115709"/>
                  </a:lnTo>
                  <a:lnTo>
                    <a:pt x="2953642" y="0"/>
                  </a:lnTo>
                  <a:lnTo>
                    <a:pt x="3135772" y="315449"/>
                  </a:lnTo>
                  <a:lnTo>
                    <a:pt x="2953642" y="315449"/>
                  </a:lnTo>
                  <a:lnTo>
                    <a:pt x="272916" y="4958575"/>
                  </a:lnTo>
                  <a:lnTo>
                    <a:pt x="5816562" y="4958575"/>
                  </a:lnTo>
                  <a:lnTo>
                    <a:pt x="5907285" y="5115709"/>
                  </a:lnTo>
                  <a:close/>
                </a:path>
                <a:path w="5907405" h="5116195">
                  <a:moveTo>
                    <a:pt x="5816562" y="4958575"/>
                  </a:moveTo>
                  <a:lnTo>
                    <a:pt x="5634369" y="4958575"/>
                  </a:lnTo>
                  <a:lnTo>
                    <a:pt x="2953642" y="315449"/>
                  </a:lnTo>
                  <a:lnTo>
                    <a:pt x="3135772" y="315449"/>
                  </a:lnTo>
                  <a:lnTo>
                    <a:pt x="5816562" y="4958575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640666" y="0"/>
              <a:ext cx="5591174" cy="32915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436138" y="2537251"/>
              <a:ext cx="5989020" cy="524636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12477277" y="2584876"/>
            <a:ext cx="5257799" cy="39433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/>
          <a:stretch>
            <a:fillRect/>
          </a:stretch>
        </p:blipFill>
        <p:spPr>
          <a:xfrm>
            <a:off x="1012531" y="2537251"/>
            <a:ext cx="5257799" cy="394334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772916" y="968375"/>
            <a:ext cx="5322570" cy="1168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7500" b="1" i="0" u="none" strike="noStrike" spc="180">
                <a:latin typeface="Trebuchet MS"/>
              </a:rPr>
              <a:t>Comunidad</a:t>
            </a:r>
            <a:endParaRPr sz="7500"/>
          </a:p>
        </p:txBody>
      </p:sp>
      <p:sp>
        <p:nvSpPr>
          <p:cNvPr id="9" name="object 9"/>
          <p:cNvSpPr txBox="1"/>
          <p:nvPr/>
        </p:nvSpPr>
        <p:spPr>
          <a:xfrm>
            <a:off x="685800" y="7922966"/>
            <a:ext cx="5624666" cy="1168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7500" b="1" i="0" u="none" strike="noStrike" spc="45" dirty="0">
                <a:latin typeface="Trebuchet MS"/>
                <a:cs typeface="Trebuchet MS"/>
              </a:rPr>
              <a:t>Exploración</a:t>
            </a:r>
            <a:endParaRPr sz="75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31840" y="6888942"/>
            <a:ext cx="5989020" cy="269240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marR="5080" indent="583565" algn="ctr" rtl="0">
              <a:lnSpc>
                <a:spcPct val="116700"/>
              </a:lnSpc>
              <a:spcBef>
                <a:spcPts val="95"/>
              </a:spcBef>
            </a:pPr>
            <a:r>
              <a:rPr lang="es" sz="5400" b="1" i="0" u="none" strike="noStrike" spc="165" dirty="0">
                <a:latin typeface="Trebuchet MS"/>
                <a:cs typeface="Trebuchet MS"/>
              </a:rPr>
              <a:t>Preparación </a:t>
            </a:r>
          </a:p>
          <a:p>
            <a:pPr marL="12700" marR="5080" indent="583565" algn="ctr" rtl="0">
              <a:lnSpc>
                <a:spcPct val="116700"/>
              </a:lnSpc>
              <a:spcBef>
                <a:spcPts val="95"/>
              </a:spcBef>
            </a:pPr>
            <a:r>
              <a:rPr lang="es" sz="5400" b="1" i="0" u="none" strike="noStrike" spc="165" dirty="0">
                <a:latin typeface="Trebuchet MS"/>
                <a:cs typeface="Trebuchet MS"/>
              </a:rPr>
              <a:t>para la universidad</a:t>
            </a:r>
            <a:endParaRPr sz="54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48400" y="7905086"/>
            <a:ext cx="6480467" cy="2082164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marR="5080" indent="-635" algn="ctr" rtl="0">
              <a:lnSpc>
                <a:spcPct val="116300"/>
              </a:lnSpc>
              <a:spcBef>
                <a:spcPts val="95"/>
              </a:spcBef>
            </a:pPr>
            <a:r>
              <a:rPr lang="es" sz="2900" b="1" i="0" u="none" strike="noStrike" dirty="0">
                <a:latin typeface="Trebuchet MS"/>
                <a:cs typeface="Trebuchet MS"/>
              </a:rPr>
              <a:t>Desarrollar un sentido de pertenencia y propósito que nuestros becarios lleven de regreso a sus propias comunidades y más allá.</a:t>
            </a:r>
            <a:endParaRPr sz="29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26670" rtl="0">
              <a:lnSpc>
                <a:spcPct val="100000"/>
              </a:lnSpc>
              <a:spcBef>
                <a:spcPts val="100"/>
              </a:spcBef>
            </a:pPr>
            <a:r>
              <a:rPr lang="es" sz="5000" b="1" i="0" u="none" strike="noStrike" spc="125">
                <a:latin typeface="Trebuchet MS"/>
              </a:rPr>
              <a:t>Comunidad - ¿Qué ganará socialmente?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90649" y="2502800"/>
            <a:ext cx="133350" cy="1333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2071687" y="3060013"/>
            <a:ext cx="142875" cy="1428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2071687" y="3621988"/>
            <a:ext cx="142875" cy="1428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2071687" y="4183963"/>
            <a:ext cx="142875" cy="1428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/>
          <a:stretch>
            <a:fillRect/>
          </a:stretch>
        </p:blipFill>
        <p:spPr>
          <a:xfrm>
            <a:off x="1390649" y="4750700"/>
            <a:ext cx="133350" cy="1333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/>
          <a:stretch>
            <a:fillRect/>
          </a:stretch>
        </p:blipFill>
        <p:spPr>
          <a:xfrm>
            <a:off x="2071687" y="5307913"/>
            <a:ext cx="142875" cy="1428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/>
          <a:stretch>
            <a:fillRect/>
          </a:stretch>
        </p:blipFill>
        <p:spPr>
          <a:xfrm>
            <a:off x="2071687" y="5869888"/>
            <a:ext cx="142875" cy="1428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390649" y="6436625"/>
            <a:ext cx="133350" cy="1333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/>
          <a:stretch>
            <a:fillRect/>
          </a:stretch>
        </p:blipFill>
        <p:spPr>
          <a:xfrm>
            <a:off x="2071687" y="6993838"/>
            <a:ext cx="142875" cy="14287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1657567" y="2247900"/>
            <a:ext cx="16630433" cy="6769100"/>
          </a:xfrm>
          <a:prstGeom prst="rect">
            <a:avLst/>
          </a:prstGeom>
        </p:spPr>
        <p:txBody>
          <a:bodyPr vert="horz" wrap="square" lIns="0" tIns="189508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685"/>
              </a:spcBef>
            </a:pPr>
            <a:r>
              <a:rPr lang="es" sz="3200" b="1" i="0" u="none" strike="noStrike" spc="120" dirty="0">
                <a:latin typeface="Trebuchet MS"/>
              </a:rPr>
              <a:t>Sistema de Apoyo</a:t>
            </a:r>
          </a:p>
          <a:p>
            <a:pPr marL="702945" rtl="0">
              <a:lnSpc>
                <a:spcPct val="100000"/>
              </a:lnSpc>
              <a:spcBef>
                <a:spcPts val="585"/>
              </a:spcBef>
            </a:pPr>
            <a:r>
              <a:rPr lang="es" sz="3200" b="0" i="0" u="none" strike="noStrike" spc="-10" dirty="0">
                <a:latin typeface="Trebuchet MS"/>
                <a:cs typeface="Trebuchet MS"/>
              </a:rPr>
              <a:t>Asesor y personal preuniversitario como guías y defensores</a:t>
            </a:r>
          </a:p>
          <a:p>
            <a:pPr marL="702945" marR="1868170" rtl="0">
              <a:lnSpc>
                <a:spcPct val="115199"/>
              </a:lnSpc>
            </a:pPr>
            <a:r>
              <a:rPr lang="es" sz="3200" b="0" i="0" u="none" strike="noStrike" spc="-35" dirty="0">
                <a:latin typeface="Trebuchet MS"/>
                <a:cs typeface="Trebuchet MS"/>
              </a:rPr>
              <a:t>Inicie el programa con una cohorte de estudiantes de Milwaukee y Madison Asistencia académica semanal y personalizada después de clases</a:t>
            </a:r>
          </a:p>
          <a:p>
            <a:pPr marL="12700" rtl="0">
              <a:lnSpc>
                <a:spcPct val="100000"/>
              </a:lnSpc>
              <a:spcBef>
                <a:spcPts val="585"/>
              </a:spcBef>
            </a:pPr>
            <a:r>
              <a:rPr lang="es" sz="3200" b="1" i="0" u="none" strike="noStrike" spc="75" dirty="0">
                <a:latin typeface="Trebuchet MS"/>
              </a:rPr>
              <a:t>Participación comunitaria</a:t>
            </a:r>
          </a:p>
          <a:p>
            <a:pPr marL="702945" marR="7831455" rtl="0">
              <a:lnSpc>
                <a:spcPct val="115199"/>
              </a:lnSpc>
            </a:pPr>
            <a:r>
              <a:rPr lang="es" sz="3200" b="0" i="0" u="none" strike="noStrike" dirty="0">
                <a:latin typeface="Trebuchet MS"/>
                <a:cs typeface="Trebuchet MS"/>
              </a:rPr>
              <a:t>Crecimiento constante de la</a:t>
            </a:r>
            <a:r>
              <a:rPr lang="es" b="0" dirty="0"/>
              <a:t> red estudiantil</a:t>
            </a:r>
          </a:p>
          <a:p>
            <a:pPr marL="702945" marR="7831455" rtl="0">
              <a:lnSpc>
                <a:spcPct val="115199"/>
              </a:lnSpc>
            </a:pPr>
            <a:r>
              <a:rPr lang="es" sz="3200" b="0" i="0" u="none" strike="noStrike" dirty="0">
                <a:latin typeface="Trebuchet MS"/>
                <a:cs typeface="Trebuchet MS"/>
              </a:rPr>
              <a:t> </a:t>
            </a:r>
            <a:r>
              <a:rPr lang="es" b="0" dirty="0"/>
              <a:t>T</a:t>
            </a:r>
            <a:r>
              <a:rPr lang="es" sz="3200" b="0" i="0" u="none" strike="noStrike" dirty="0">
                <a:latin typeface="Trebuchet MS"/>
                <a:cs typeface="Trebuchet MS"/>
              </a:rPr>
              <a:t>utoría entre pares</a:t>
            </a:r>
          </a:p>
          <a:p>
            <a:pPr marL="12700" rtl="0">
              <a:lnSpc>
                <a:spcPct val="100000"/>
              </a:lnSpc>
              <a:spcBef>
                <a:spcPts val="585"/>
              </a:spcBef>
            </a:pPr>
            <a:r>
              <a:rPr lang="es" sz="3200" b="1" i="0" u="none" strike="noStrike" spc="85" dirty="0">
                <a:latin typeface="Trebuchet MS"/>
              </a:rPr>
              <a:t>¡Una vez parte de PEOPLE, siempre parte de PEOPLE!</a:t>
            </a:r>
          </a:p>
          <a:p>
            <a:pPr marL="702945" marR="5080" algn="just" rtl="0">
              <a:lnSpc>
                <a:spcPct val="115199"/>
              </a:lnSpc>
              <a:spcBef>
                <a:spcPts val="5"/>
              </a:spcBef>
            </a:pPr>
            <a:r>
              <a:rPr lang="es" sz="3200" b="0" i="0" u="none" strike="noStrike" dirty="0">
                <a:latin typeface="Trebuchet MS"/>
                <a:cs typeface="Trebuchet MS"/>
              </a:rPr>
              <a:t>Hay miles de participantes de PEOPLE que han sido parte de nuestro programa </a:t>
            </a:r>
          </a:p>
          <a:p>
            <a:pPr marL="702945" marR="5080" algn="just" rtl="0">
              <a:lnSpc>
                <a:spcPct val="115199"/>
              </a:lnSpc>
              <a:spcBef>
                <a:spcPts val="5"/>
              </a:spcBef>
            </a:pPr>
            <a:r>
              <a:rPr lang="es" sz="3200" b="0" i="0" u="none" strike="noStrike" dirty="0">
                <a:latin typeface="Trebuchet MS"/>
                <a:cs typeface="Trebuchet MS"/>
              </a:rPr>
              <a:t>y muchas de ellas todavía están involucradas hoy en día - ya sea como empleados </a:t>
            </a:r>
          </a:p>
          <a:p>
            <a:pPr marL="702945" marR="5080" algn="just" rtl="0">
              <a:lnSpc>
                <a:spcPct val="115199"/>
              </a:lnSpc>
              <a:spcBef>
                <a:spcPts val="5"/>
              </a:spcBef>
            </a:pPr>
            <a:r>
              <a:rPr lang="es" sz="3200" b="0" i="0" u="none" strike="noStrike" dirty="0">
                <a:latin typeface="Trebuchet MS"/>
                <a:cs typeface="Trebuchet MS"/>
              </a:rPr>
              <a:t>o contribuyentes de diversas maneras.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2652" y="2537251"/>
            <a:ext cx="16382364" cy="7750175"/>
            <a:chOff x="872652" y="2537251"/>
            <a:chExt cx="16382364" cy="7750175"/>
          </a:xfrm>
        </p:grpSpPr>
        <p:sp>
          <p:nvSpPr>
            <p:cNvPr id="3" name="object 3"/>
            <p:cNvSpPr/>
            <p:nvPr/>
          </p:nvSpPr>
          <p:spPr>
            <a:xfrm>
              <a:off x="6480386" y="2585600"/>
              <a:ext cx="5907405" cy="5116195"/>
            </a:xfrm>
            <a:custGeom>
              <a:avLst/>
              <a:gdLst/>
              <a:ahLst/>
              <a:cxnLst/>
              <a:rect l="l" t="t" r="r" b="b"/>
              <a:pathLst>
                <a:path w="5907405" h="5116195">
                  <a:moveTo>
                    <a:pt x="5907285" y="5115709"/>
                  </a:moveTo>
                  <a:lnTo>
                    <a:pt x="0" y="5115709"/>
                  </a:lnTo>
                  <a:lnTo>
                    <a:pt x="2953642" y="0"/>
                  </a:lnTo>
                  <a:lnTo>
                    <a:pt x="3135772" y="315449"/>
                  </a:lnTo>
                  <a:lnTo>
                    <a:pt x="2953642" y="315449"/>
                  </a:lnTo>
                  <a:lnTo>
                    <a:pt x="272916" y="4958575"/>
                  </a:lnTo>
                  <a:lnTo>
                    <a:pt x="5816562" y="4958575"/>
                  </a:lnTo>
                  <a:lnTo>
                    <a:pt x="5907285" y="5115709"/>
                  </a:lnTo>
                  <a:close/>
                </a:path>
                <a:path w="5907405" h="5116195">
                  <a:moveTo>
                    <a:pt x="5816562" y="4958575"/>
                  </a:moveTo>
                  <a:lnTo>
                    <a:pt x="5634369" y="4958575"/>
                  </a:lnTo>
                  <a:lnTo>
                    <a:pt x="2953642" y="315449"/>
                  </a:lnTo>
                  <a:lnTo>
                    <a:pt x="3135772" y="315449"/>
                  </a:lnTo>
                  <a:lnTo>
                    <a:pt x="5816562" y="4958575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436138" y="2537251"/>
              <a:ext cx="5995851" cy="52463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872652" y="7011120"/>
              <a:ext cx="5543549" cy="327587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028699" y="2584876"/>
              <a:ext cx="5143499" cy="38576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2387740" y="2691264"/>
              <a:ext cx="4867274" cy="36575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772916" y="968375"/>
            <a:ext cx="5322570" cy="1168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7500" b="1" i="0" u="none" strike="noStrike" spc="180">
                <a:latin typeface="Trebuchet MS"/>
              </a:rPr>
              <a:t>Comunidad</a:t>
            </a:r>
            <a:endParaRPr sz="7500"/>
          </a:p>
        </p:txBody>
      </p:sp>
      <p:sp>
        <p:nvSpPr>
          <p:cNvPr id="9" name="object 9"/>
          <p:cNvSpPr txBox="1"/>
          <p:nvPr/>
        </p:nvSpPr>
        <p:spPr>
          <a:xfrm>
            <a:off x="1015999" y="8267700"/>
            <a:ext cx="5543549" cy="1168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7500" b="1" i="0" u="none" strike="noStrike" spc="45" dirty="0">
                <a:latin typeface="Trebuchet MS"/>
                <a:cs typeface="Trebuchet MS"/>
              </a:rPr>
              <a:t>Exploración</a:t>
            </a:r>
            <a:endParaRPr sz="75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420600" y="6530975"/>
            <a:ext cx="5376618" cy="269240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marR="5080" indent="583565" algn="ctr" rtl="0">
              <a:lnSpc>
                <a:spcPct val="116700"/>
              </a:lnSpc>
              <a:spcBef>
                <a:spcPts val="95"/>
              </a:spcBef>
            </a:pPr>
            <a:r>
              <a:rPr lang="es" sz="6000" b="1" i="0" u="none" strike="noStrike" spc="165" dirty="0">
                <a:latin typeface="Trebuchet MS"/>
                <a:cs typeface="Trebuchet MS"/>
              </a:rPr>
              <a:t>Preparación para la universidad</a:t>
            </a:r>
            <a:endParaRPr sz="60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62981" y="8000336"/>
            <a:ext cx="5376619" cy="156845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marR="5080" indent="74295" algn="ctr" rtl="0">
              <a:lnSpc>
                <a:spcPct val="116300"/>
              </a:lnSpc>
              <a:spcBef>
                <a:spcPts val="95"/>
              </a:spcBef>
            </a:pPr>
            <a:r>
              <a:rPr lang="es" sz="2900" b="1" i="0" u="none" strike="noStrike" spc="114" dirty="0">
                <a:latin typeface="Trebuchet MS"/>
                <a:cs typeface="Trebuchet MS"/>
              </a:rPr>
              <a:t>Exponer a nuestros becarios a diferentes oportunidades y posibles trayectorias profesionales.</a:t>
            </a:r>
            <a:endParaRPr sz="29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26670" rtl="0">
              <a:lnSpc>
                <a:spcPct val="100000"/>
              </a:lnSpc>
              <a:spcBef>
                <a:spcPts val="100"/>
              </a:spcBef>
            </a:pPr>
            <a:r>
              <a:rPr lang="es" sz="5000" b="1" i="0" u="none" strike="noStrike">
                <a:latin typeface="Trebuchet MS"/>
              </a:rPr>
              <a:t>Exploración - ¿Qué descubrirá?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62074" y="2435872"/>
            <a:ext cx="123824" cy="1238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2005012" y="2954985"/>
            <a:ext cx="133350" cy="1333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2005012" y="3478860"/>
            <a:ext cx="133350" cy="1333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1362074" y="4007497"/>
            <a:ext cx="123824" cy="1238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/>
          <a:stretch>
            <a:fillRect/>
          </a:stretch>
        </p:blipFill>
        <p:spPr>
          <a:xfrm>
            <a:off x="2005012" y="4526610"/>
            <a:ext cx="133350" cy="13334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2657474" y="5055247"/>
            <a:ext cx="123825" cy="123825"/>
          </a:xfrm>
          <a:custGeom>
            <a:avLst/>
            <a:gdLst/>
            <a:ahLst/>
            <a:cxnLst/>
            <a:rect l="l" t="t" r="r" b="b"/>
            <a:pathLst>
              <a:path w="123825" h="123825">
                <a:moveTo>
                  <a:pt x="1238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23824" y="0"/>
                </a:lnTo>
                <a:lnTo>
                  <a:pt x="123824" y="1238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6"/>
          <a:stretch>
            <a:fillRect/>
          </a:stretch>
        </p:blipFill>
        <p:spPr>
          <a:xfrm>
            <a:off x="2005012" y="5574359"/>
            <a:ext cx="133350" cy="133349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2657474" y="6102997"/>
            <a:ext cx="123825" cy="123825"/>
          </a:xfrm>
          <a:custGeom>
            <a:avLst/>
            <a:gdLst/>
            <a:ahLst/>
            <a:cxnLst/>
            <a:rect l="l" t="t" r="r" b="b"/>
            <a:pathLst>
              <a:path w="123825" h="123825">
                <a:moveTo>
                  <a:pt x="1238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23824" y="0"/>
                </a:lnTo>
                <a:lnTo>
                  <a:pt x="123824" y="1238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7"/>
          <a:stretch>
            <a:fillRect/>
          </a:stretch>
        </p:blipFill>
        <p:spPr>
          <a:xfrm>
            <a:off x="2005012" y="6622109"/>
            <a:ext cx="133350" cy="133349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2657474" y="7150747"/>
            <a:ext cx="123825" cy="123825"/>
          </a:xfrm>
          <a:custGeom>
            <a:avLst/>
            <a:gdLst/>
            <a:ahLst/>
            <a:cxnLst/>
            <a:rect l="l" t="t" r="r" b="b"/>
            <a:pathLst>
              <a:path w="123825" h="123825">
                <a:moveTo>
                  <a:pt x="1238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23824" y="0"/>
                </a:lnTo>
                <a:lnTo>
                  <a:pt x="123824" y="1238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8"/>
          <a:stretch>
            <a:fillRect/>
          </a:stretch>
        </p:blipFill>
        <p:spPr>
          <a:xfrm>
            <a:off x="2005012" y="8193734"/>
            <a:ext cx="133350" cy="133349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2657474" y="8722372"/>
            <a:ext cx="123825" cy="123825"/>
          </a:xfrm>
          <a:custGeom>
            <a:avLst/>
            <a:gdLst/>
            <a:ahLst/>
            <a:cxnLst/>
            <a:rect l="l" t="t" r="r" b="b"/>
            <a:pathLst>
              <a:path w="123825" h="123825">
                <a:moveTo>
                  <a:pt x="123824" y="123824"/>
                </a:moveTo>
                <a:lnTo>
                  <a:pt x="0" y="123824"/>
                </a:lnTo>
                <a:lnTo>
                  <a:pt x="0" y="0"/>
                </a:lnTo>
                <a:lnTo>
                  <a:pt x="123824" y="0"/>
                </a:lnTo>
                <a:lnTo>
                  <a:pt x="123824" y="1238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63551" y="2156454"/>
            <a:ext cx="16284976" cy="7359650"/>
          </a:xfrm>
          <a:prstGeom prst="rect">
            <a:avLst/>
          </a:prstGeom>
        </p:spPr>
        <p:txBody>
          <a:bodyPr vert="horz" wrap="square" lIns="0" tIns="79375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625"/>
              </a:spcBef>
            </a:pPr>
            <a:r>
              <a:rPr lang="es" sz="2800" b="1" i="0" u="none" strike="noStrike" dirty="0">
                <a:latin typeface="Trebuchet MS"/>
                <a:cs typeface="Trebuchet MS"/>
              </a:rPr>
              <a:t>Descubra sus pasiones, opciones de educación superior e imagine su futuro</a:t>
            </a:r>
            <a:endParaRPr sz="2800" dirty="0">
              <a:latin typeface="Trebuchet MS"/>
              <a:cs typeface="Trebuchet MS"/>
            </a:endParaRPr>
          </a:p>
          <a:p>
            <a:pPr marL="659765" marR="4544695" rtl="0">
              <a:lnSpc>
                <a:spcPct val="114599"/>
              </a:lnSpc>
            </a:pPr>
            <a:r>
              <a:rPr lang="es" sz="2800" b="0" i="0" u="none" strike="noStrike" dirty="0">
                <a:latin typeface="Trebuchet MS"/>
                <a:cs typeface="Trebuchet MS"/>
              </a:rPr>
              <a:t>Oportunidades de crecimiento personal, académico y profesional </a:t>
            </a:r>
          </a:p>
          <a:p>
            <a:pPr marL="659765" marR="4544695" rtl="0">
              <a:lnSpc>
                <a:spcPct val="114599"/>
              </a:lnSpc>
            </a:pPr>
            <a:r>
              <a:rPr lang="es" sz="2800" b="0" i="0" u="none" strike="noStrike" dirty="0">
                <a:latin typeface="Trebuchet MS"/>
                <a:cs typeface="Trebuchet MS"/>
              </a:rPr>
              <a:t>Descubra sus ambiciones, metas y talentos</a:t>
            </a:r>
            <a:endParaRPr sz="2800" dirty="0">
              <a:latin typeface="Trebuchet MS"/>
              <a:cs typeface="Trebuchet MS"/>
            </a:endParaRPr>
          </a:p>
          <a:p>
            <a:pPr marL="12700" rtl="0">
              <a:lnSpc>
                <a:spcPct val="100000"/>
              </a:lnSpc>
              <a:spcBef>
                <a:spcPts val="525"/>
              </a:spcBef>
            </a:pPr>
            <a:r>
              <a:rPr lang="es" sz="2800" b="1" i="0" u="none" strike="noStrike" spc="65" dirty="0">
                <a:latin typeface="Trebuchet MS"/>
                <a:cs typeface="Trebuchet MS"/>
              </a:rPr>
              <a:t>Programación clave</a:t>
            </a:r>
            <a:endParaRPr sz="2800" dirty="0">
              <a:latin typeface="Trebuchet MS"/>
              <a:cs typeface="Trebuchet MS"/>
            </a:endParaRPr>
          </a:p>
          <a:p>
            <a:pPr marL="659765" rtl="0">
              <a:lnSpc>
                <a:spcPct val="100000"/>
              </a:lnSpc>
              <a:spcBef>
                <a:spcPts val="525"/>
              </a:spcBef>
            </a:pPr>
            <a:r>
              <a:rPr lang="es" sz="2800" b="0" i="0" u="none" strike="noStrike" spc="240" dirty="0">
                <a:latin typeface="Trebuchet MS"/>
                <a:cs typeface="Trebuchet MS"/>
              </a:rPr>
              <a:t>Universidad de Verano de PEOPLE (PSU, por sus siglas en inglés)</a:t>
            </a:r>
            <a:endParaRPr sz="2800" dirty="0">
              <a:latin typeface="Trebuchet MS"/>
              <a:cs typeface="Trebuchet MS"/>
            </a:endParaRPr>
          </a:p>
          <a:p>
            <a:pPr marL="659765" marR="4474210" indent="647700" rtl="0">
              <a:lnSpc>
                <a:spcPct val="114599"/>
              </a:lnSpc>
            </a:pPr>
            <a:r>
              <a:rPr lang="es" sz="2800" b="0" i="0" u="none" strike="noStrike" spc="60" dirty="0">
                <a:latin typeface="Trebuchet MS"/>
                <a:cs typeface="Trebuchet MS"/>
              </a:rPr>
              <a:t>Clases de materias básicas, formación comunitaria, vida en residencias universitarias </a:t>
            </a:r>
          </a:p>
          <a:p>
            <a:pPr marL="659765" marR="4474210" indent="647700" rtl="0">
              <a:lnSpc>
                <a:spcPct val="114599"/>
              </a:lnSpc>
            </a:pPr>
            <a:r>
              <a:rPr lang="es" sz="2800" b="0" i="0" u="none" strike="noStrike" spc="60" dirty="0">
                <a:latin typeface="Trebuchet MS"/>
                <a:cs typeface="Trebuchet MS"/>
              </a:rPr>
              <a:t>Asesor preuniversitario (PCA).</a:t>
            </a:r>
            <a:endParaRPr sz="2800" dirty="0">
              <a:latin typeface="Trebuchet MS"/>
              <a:cs typeface="Trebuchet MS"/>
            </a:endParaRPr>
          </a:p>
          <a:p>
            <a:pPr marL="1307465" rtl="0">
              <a:lnSpc>
                <a:spcPct val="100000"/>
              </a:lnSpc>
              <a:spcBef>
                <a:spcPts val="520"/>
              </a:spcBef>
            </a:pPr>
            <a:r>
              <a:rPr lang="es" sz="2800" b="0" i="0" u="none" strike="noStrike" dirty="0">
                <a:latin typeface="Trebuchet MS"/>
                <a:cs typeface="Trebuchet MS"/>
              </a:rPr>
              <a:t>Sesiones de asesoramiento</a:t>
            </a:r>
            <a:endParaRPr sz="2800" dirty="0">
              <a:latin typeface="Trebuchet MS"/>
              <a:cs typeface="Trebuchet MS"/>
            </a:endParaRPr>
          </a:p>
          <a:p>
            <a:pPr marL="659765" rtl="0">
              <a:lnSpc>
                <a:spcPct val="100000"/>
              </a:lnSpc>
              <a:spcBef>
                <a:spcPts val="525"/>
              </a:spcBef>
            </a:pPr>
            <a:r>
              <a:rPr lang="es" sz="2800" b="0" i="0" u="none" strike="noStrike" dirty="0">
                <a:latin typeface="Trebuchet MS"/>
                <a:cs typeface="Trebuchet MS"/>
              </a:rPr>
              <a:t>Centros Académicos para el Enriquecimiento (ACE)</a:t>
            </a:r>
            <a:endParaRPr sz="2800" dirty="0">
              <a:latin typeface="Trebuchet MS"/>
              <a:cs typeface="Trebuchet MS"/>
            </a:endParaRPr>
          </a:p>
          <a:p>
            <a:pPr marL="1307465" marR="5080" rtl="0">
              <a:lnSpc>
                <a:spcPct val="114599"/>
              </a:lnSpc>
              <a:tabLst>
                <a:tab pos="3510279" algn="l"/>
                <a:tab pos="4921250" algn="l"/>
                <a:tab pos="7160895" algn="l"/>
                <a:tab pos="8054975" algn="l"/>
                <a:tab pos="9945370" algn="l"/>
                <a:tab pos="11534775" algn="l"/>
                <a:tab pos="12611100" algn="l"/>
                <a:tab pos="14483080" algn="l"/>
                <a:tab pos="15032355" algn="l"/>
              </a:tabLst>
            </a:pPr>
            <a:r>
              <a:rPr lang="es" sz="2800" b="0" i="0" u="none" strike="noStrike" spc="-10" dirty="0">
                <a:latin typeface="Trebuchet MS"/>
                <a:cs typeface="Trebuchet MS"/>
              </a:rPr>
              <a:t>Lecciones de	enriquecimiento, tutoría,</a:t>
            </a:r>
            <a:r>
              <a:rPr lang="es" sz="2800" spc="-10" dirty="0">
                <a:latin typeface="Trebuchet MS"/>
                <a:cs typeface="Trebuchet MS"/>
              </a:rPr>
              <a:t> </a:t>
            </a:r>
            <a:r>
              <a:rPr lang="es" sz="2800" b="0" i="0" u="none" strike="noStrike" spc="-10" dirty="0">
                <a:latin typeface="Trebuchet MS"/>
                <a:cs typeface="Trebuchet MS"/>
              </a:rPr>
              <a:t>y apoyo</a:t>
            </a:r>
            <a:r>
              <a:rPr lang="es" sz="2800" spc="-10" dirty="0">
                <a:latin typeface="Trebuchet MS"/>
                <a:cs typeface="Trebuchet MS"/>
              </a:rPr>
              <a:t> </a:t>
            </a:r>
            <a:r>
              <a:rPr lang="es" sz="2800" b="0" i="0" u="none" strike="noStrike" spc="-10" dirty="0">
                <a:latin typeface="Trebuchet MS"/>
                <a:cs typeface="Trebuchet MS"/>
              </a:rPr>
              <a:t>académico de</a:t>
            </a:r>
            <a:r>
              <a:rPr lang="es" sz="2800" spc="-10" dirty="0">
                <a:latin typeface="Trebuchet MS"/>
                <a:cs typeface="Trebuchet MS"/>
              </a:rPr>
              <a:t> </a:t>
            </a:r>
            <a:r>
              <a:rPr lang="es" sz="2800" b="0" i="0" u="none" strike="noStrike" spc="-10" dirty="0">
                <a:latin typeface="Trebuchet MS"/>
                <a:cs typeface="Trebuchet MS"/>
              </a:rPr>
              <a:t>los miembros en</a:t>
            </a:r>
            <a:r>
              <a:rPr lang="es" sz="2800" spc="-10" dirty="0">
                <a:latin typeface="Trebuchet MS"/>
                <a:cs typeface="Trebuchet MS"/>
              </a:rPr>
              <a:t> </a:t>
            </a:r>
            <a:r>
              <a:rPr lang="es" sz="2800" b="0" i="0" u="none" strike="noStrike" spc="-10" dirty="0">
                <a:latin typeface="Trebuchet MS"/>
                <a:cs typeface="Trebuchet MS"/>
              </a:rPr>
              <a:t>la comunidad</a:t>
            </a:r>
            <a:endParaRPr sz="2800" dirty="0">
              <a:latin typeface="Trebuchet MS"/>
              <a:cs typeface="Trebuchet MS"/>
            </a:endParaRPr>
          </a:p>
          <a:p>
            <a:pPr marL="659765" rtl="0">
              <a:lnSpc>
                <a:spcPct val="100000"/>
              </a:lnSpc>
              <a:spcBef>
                <a:spcPts val="525"/>
              </a:spcBef>
            </a:pPr>
            <a:r>
              <a:rPr lang="es" sz="2800" b="0" i="0" u="none" strike="noStrike" spc="45" dirty="0">
                <a:latin typeface="Trebuchet MS"/>
                <a:cs typeface="Trebuchet MS"/>
              </a:rPr>
              <a:t>Eventos</a:t>
            </a:r>
            <a:endParaRPr sz="2800" dirty="0">
              <a:latin typeface="Trebuchet MS"/>
              <a:cs typeface="Trebuchet MS"/>
            </a:endParaRPr>
          </a:p>
          <a:p>
            <a:pPr marL="1307465" marR="5080" rtl="0">
              <a:lnSpc>
                <a:spcPct val="114599"/>
              </a:lnSpc>
            </a:pPr>
            <a:r>
              <a:rPr lang="es" sz="2800" b="0" i="0" u="none" strike="noStrike" dirty="0">
                <a:latin typeface="Trebuchet MS"/>
                <a:cs typeface="Trebuchet MS"/>
              </a:rPr>
              <a:t>Recorridos universitarios, STEAM (viajes de compromiso cultural, museos, pintar y socializar, recorrido de arquitectura de Chicago, obras de teatro y más.)</a:t>
            </a: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36138" y="2537251"/>
            <a:ext cx="11400155" cy="7235190"/>
            <a:chOff x="6436138" y="2537251"/>
            <a:chExt cx="11400155" cy="7235190"/>
          </a:xfrm>
        </p:grpSpPr>
        <p:sp>
          <p:nvSpPr>
            <p:cNvPr id="3" name="object 3"/>
            <p:cNvSpPr/>
            <p:nvPr/>
          </p:nvSpPr>
          <p:spPr>
            <a:xfrm>
              <a:off x="6480387" y="2585600"/>
              <a:ext cx="5907405" cy="5116195"/>
            </a:xfrm>
            <a:custGeom>
              <a:avLst/>
              <a:gdLst/>
              <a:ahLst/>
              <a:cxnLst/>
              <a:rect l="l" t="t" r="r" b="b"/>
              <a:pathLst>
                <a:path w="5907405" h="5116195">
                  <a:moveTo>
                    <a:pt x="5907285" y="5115709"/>
                  </a:moveTo>
                  <a:lnTo>
                    <a:pt x="0" y="5115709"/>
                  </a:lnTo>
                  <a:lnTo>
                    <a:pt x="2953642" y="0"/>
                  </a:lnTo>
                  <a:lnTo>
                    <a:pt x="3135772" y="315449"/>
                  </a:lnTo>
                  <a:lnTo>
                    <a:pt x="2953642" y="315449"/>
                  </a:lnTo>
                  <a:lnTo>
                    <a:pt x="272916" y="4958575"/>
                  </a:lnTo>
                  <a:lnTo>
                    <a:pt x="5816562" y="4958575"/>
                  </a:lnTo>
                  <a:lnTo>
                    <a:pt x="5907285" y="5115709"/>
                  </a:lnTo>
                  <a:close/>
                </a:path>
                <a:path w="5907405" h="5116195">
                  <a:moveTo>
                    <a:pt x="5816562" y="4958575"/>
                  </a:moveTo>
                  <a:lnTo>
                    <a:pt x="5634369" y="4958575"/>
                  </a:lnTo>
                  <a:lnTo>
                    <a:pt x="2953642" y="315449"/>
                  </a:lnTo>
                  <a:lnTo>
                    <a:pt x="3135772" y="315449"/>
                  </a:lnTo>
                  <a:lnTo>
                    <a:pt x="5816562" y="4958575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436138" y="2537251"/>
              <a:ext cx="5995851" cy="52463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2387741" y="6476670"/>
              <a:ext cx="5448299" cy="32956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2465196" y="2537251"/>
              <a:ext cx="4791074" cy="359092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/>
          <a:stretch>
            <a:fillRect/>
          </a:stretch>
        </p:blipFill>
        <p:spPr>
          <a:xfrm>
            <a:off x="1028700" y="2537251"/>
            <a:ext cx="4791074" cy="359092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772916" y="968375"/>
            <a:ext cx="5322570" cy="1168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7500" b="1" i="0" u="none" strike="noStrike" spc="180">
                <a:latin typeface="Trebuchet MS"/>
              </a:rPr>
              <a:t>Comunidad</a:t>
            </a:r>
            <a:endParaRPr sz="7500"/>
          </a:p>
        </p:txBody>
      </p:sp>
      <p:sp>
        <p:nvSpPr>
          <p:cNvPr id="9" name="object 9"/>
          <p:cNvSpPr txBox="1"/>
          <p:nvPr/>
        </p:nvSpPr>
        <p:spPr>
          <a:xfrm>
            <a:off x="679222" y="8054975"/>
            <a:ext cx="5756916" cy="1168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7500" b="1" i="0" u="none" strike="noStrike" spc="45" dirty="0">
                <a:latin typeface="Trebuchet MS"/>
                <a:cs typeface="Trebuchet MS"/>
              </a:rPr>
              <a:t>Exploración</a:t>
            </a:r>
            <a:endParaRPr sz="75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93078" y="6870700"/>
            <a:ext cx="4627880" cy="269240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marR="5080" indent="583565" algn="ctr" rtl="0">
              <a:lnSpc>
                <a:spcPct val="116700"/>
              </a:lnSpc>
              <a:spcBef>
                <a:spcPts val="95"/>
              </a:spcBef>
            </a:pPr>
            <a:r>
              <a:rPr lang="es" sz="4800" b="1" i="0" u="none" strike="noStrike" spc="165" dirty="0">
                <a:latin typeface="Trebuchet MS"/>
                <a:cs typeface="Trebuchet MS"/>
              </a:rPr>
              <a:t>Preparación para la universidad</a:t>
            </a:r>
            <a:endParaRPr sz="48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42251" y="7934146"/>
            <a:ext cx="5597525" cy="176847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700" marR="5080" algn="ctr" rtl="0">
              <a:lnSpc>
                <a:spcPct val="116700"/>
              </a:lnSpc>
              <a:spcBef>
                <a:spcPts val="95"/>
              </a:spcBef>
            </a:pPr>
            <a:r>
              <a:rPr lang="es" sz="2400" b="1" i="0" u="none" strike="noStrike" spc="55" dirty="0">
                <a:latin typeface="Trebuchet MS"/>
                <a:cs typeface="Trebuchet MS"/>
              </a:rPr>
              <a:t>Preparar a nuestros estudiantes con los conocimientos y habilidades que sabemos que son fundamentales para su éxito en la escuela secundaria y la educación postsecundaria.</a:t>
            </a:r>
            <a:endParaRPr sz="245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7426294" y="2259445"/>
            <a:ext cx="3162991" cy="49645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10885733" y="4659333"/>
            <a:ext cx="4577571" cy="25646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13291328" y="2217152"/>
            <a:ext cx="2174831" cy="217483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466972" y="6743892"/>
            <a:ext cx="3571240" cy="3041650"/>
            <a:chOff x="1466972" y="6743892"/>
            <a:chExt cx="3571240" cy="3041650"/>
          </a:xfrm>
        </p:grpSpPr>
        <p:sp>
          <p:nvSpPr>
            <p:cNvPr id="6" name="object 6"/>
            <p:cNvSpPr/>
            <p:nvPr/>
          </p:nvSpPr>
          <p:spPr>
            <a:xfrm>
              <a:off x="1466972" y="6973308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6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1" y="0"/>
                  </a:lnTo>
                  <a:lnTo>
                    <a:pt x="3487117" y="662043"/>
                  </a:lnTo>
                  <a:lnTo>
                    <a:pt x="3570793" y="2234156"/>
                  </a:lnTo>
                  <a:lnTo>
                    <a:pt x="1230223" y="2811886"/>
                  </a:lnTo>
                  <a:close/>
                </a:path>
              </a:pathLst>
            </a:custGeom>
            <a:solidFill>
              <a:srgbClr val="FFDE09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7" name="object 7"/>
            <p:cNvSpPr/>
            <p:nvPr/>
          </p:nvSpPr>
          <p:spPr>
            <a:xfrm>
              <a:off x="1466972" y="6973307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6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1" y="0"/>
                  </a:lnTo>
                  <a:lnTo>
                    <a:pt x="3487117" y="662043"/>
                  </a:lnTo>
                  <a:lnTo>
                    <a:pt x="3570793" y="2234156"/>
                  </a:lnTo>
                  <a:lnTo>
                    <a:pt x="1230223" y="2811886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8" name="object 8"/>
            <p:cNvSpPr/>
            <p:nvPr/>
          </p:nvSpPr>
          <p:spPr>
            <a:xfrm>
              <a:off x="1466964" y="7483017"/>
              <a:ext cx="3571240" cy="2302510"/>
            </a:xfrm>
            <a:custGeom>
              <a:avLst/>
              <a:gdLst/>
              <a:ahLst/>
              <a:cxnLst/>
              <a:rect l="l" t="t" r="r" b="b"/>
              <a:pathLst>
                <a:path w="3571240" h="2302509">
                  <a:moveTo>
                    <a:pt x="3570795" y="1724456"/>
                  </a:moveTo>
                  <a:lnTo>
                    <a:pt x="3487115" y="152336"/>
                  </a:lnTo>
                  <a:lnTo>
                    <a:pt x="1147000" y="764717"/>
                  </a:lnTo>
                  <a:lnTo>
                    <a:pt x="0" y="0"/>
                  </a:lnTo>
                  <a:lnTo>
                    <a:pt x="92951" y="1512443"/>
                  </a:lnTo>
                  <a:lnTo>
                    <a:pt x="1230223" y="2302179"/>
                  </a:lnTo>
                  <a:lnTo>
                    <a:pt x="3570795" y="1724456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pic>
          <p:nvPicPr>
            <p:cNvPr id="9" name="object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706683" y="6743892"/>
              <a:ext cx="2827296" cy="12776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90074" y="7496648"/>
              <a:ext cx="3430270" cy="2255520"/>
            </a:xfrm>
            <a:custGeom>
              <a:avLst/>
              <a:gdLst/>
              <a:ahLst/>
              <a:cxnLst/>
              <a:rect l="l" t="t" r="r" b="b"/>
              <a:pathLst>
                <a:path w="3430270" h="2255520">
                  <a:moveTo>
                    <a:pt x="1202755" y="2255075"/>
                  </a:moveTo>
                  <a:lnTo>
                    <a:pt x="1200663" y="2253256"/>
                  </a:lnTo>
                  <a:lnTo>
                    <a:pt x="1119533" y="753541"/>
                  </a:lnTo>
                  <a:lnTo>
                    <a:pt x="545" y="7549"/>
                  </a:lnTo>
                  <a:lnTo>
                    <a:pt x="0" y="4729"/>
                  </a:lnTo>
                  <a:lnTo>
                    <a:pt x="2728" y="545"/>
                  </a:lnTo>
                  <a:lnTo>
                    <a:pt x="5548" y="0"/>
                  </a:lnTo>
                  <a:lnTo>
                    <a:pt x="1124718" y="746174"/>
                  </a:lnTo>
                  <a:lnTo>
                    <a:pt x="3425997" y="143977"/>
                  </a:lnTo>
                  <a:lnTo>
                    <a:pt x="3428453" y="145432"/>
                  </a:lnTo>
                  <a:lnTo>
                    <a:pt x="3429090" y="147888"/>
                  </a:lnTo>
                  <a:lnTo>
                    <a:pt x="3429726" y="150344"/>
                  </a:lnTo>
                  <a:lnTo>
                    <a:pt x="3428271" y="152800"/>
                  </a:lnTo>
                  <a:lnTo>
                    <a:pt x="1128720" y="754450"/>
                  </a:lnTo>
                  <a:lnTo>
                    <a:pt x="1209849" y="2252801"/>
                  </a:lnTo>
                  <a:lnTo>
                    <a:pt x="1207939" y="2254984"/>
                  </a:lnTo>
                  <a:lnTo>
                    <a:pt x="1202755" y="2255075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</p:grpSp>
      <p:sp>
        <p:nvSpPr>
          <p:cNvPr id="11" name="object 11"/>
          <p:cNvSpPr txBox="1"/>
          <p:nvPr/>
        </p:nvSpPr>
        <p:spPr>
          <a:xfrm rot="20820000">
            <a:off x="2748113" y="8351389"/>
            <a:ext cx="2135344" cy="3683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2855"/>
              </a:lnSpc>
            </a:pPr>
            <a:r>
              <a:rPr lang="es" sz="2800" b="1" i="0" u="none" strike="noStrike" spc="-10" dirty="0">
                <a:latin typeface="Trebuchet MS"/>
                <a:cs typeface="Trebuchet MS"/>
              </a:rPr>
              <a:t>Aprendizaje</a:t>
            </a:r>
            <a:endParaRPr sz="4000" baseline="1915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 rot="20820000">
            <a:off x="2743263" y="8790608"/>
            <a:ext cx="2754113" cy="3143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2850"/>
              </a:lnSpc>
            </a:pPr>
            <a:r>
              <a:rPr lang="en-US" sz="2800" b="1" i="0" u="none" strike="noStrike" spc="-10" dirty="0" err="1">
                <a:latin typeface="Trebuchet MS"/>
                <a:cs typeface="Trebuchet MS"/>
              </a:rPr>
              <a:t>experiencial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26596" y="7529181"/>
            <a:ext cx="10962640" cy="1711325"/>
          </a:xfrm>
          <a:prstGeom prst="rect">
            <a:avLst/>
          </a:prstGeom>
        </p:spPr>
        <p:txBody>
          <a:bodyPr vert="horz" wrap="square" lIns="0" tIns="86995" rIns="0" bIns="0" rtlCol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685"/>
              </a:spcBef>
            </a:pPr>
            <a:r>
              <a:rPr lang="es" sz="2800" b="1" i="0" u="heavy" strike="noStrike" spc="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Conocimiento universitario a través del aprendizaje </a:t>
            </a:r>
            <a:r>
              <a:rPr lang="en-US" sz="2800" b="1" i="0" u="heavy" strike="noStrike" spc="7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experiencial</a:t>
            </a:r>
            <a:endParaRPr sz="2800" dirty="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585"/>
              </a:spcBef>
            </a:pPr>
            <a:r>
              <a:rPr lang="es" sz="2800" b="0" i="0" u="none" strike="noStrike" spc="-1889" dirty="0">
                <a:latin typeface="Cambria"/>
                <a:cs typeface="Cambria"/>
              </a:rPr>
              <a:t>⟶</a:t>
            </a:r>
            <a:r>
              <a:rPr lang="es" sz="2800" b="0" i="0" u="none" strike="noStrike" spc="-25" dirty="0">
                <a:latin typeface="Cambria"/>
                <a:cs typeface="Cambria"/>
              </a:rPr>
              <a:t> </a:t>
            </a:r>
            <a:r>
              <a:rPr lang="es" sz="2800" b="1" i="0" u="none" strike="noStrike" dirty="0">
                <a:latin typeface="Trebuchet MS"/>
                <a:cs typeface="Trebuchet MS"/>
              </a:rPr>
              <a:t>Aprenda haciendo y experimentando directamente</a:t>
            </a:r>
            <a:endParaRPr sz="2800" dirty="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585"/>
              </a:spcBef>
            </a:pPr>
            <a:r>
              <a:rPr lang="es" sz="2800" b="0" i="0" u="none" strike="noStrike" spc="-1889" dirty="0">
                <a:latin typeface="Cambria"/>
                <a:cs typeface="Cambria"/>
              </a:rPr>
              <a:t>⟶</a:t>
            </a:r>
            <a:r>
              <a:rPr lang="es" sz="2800" b="0" i="0" u="none" strike="noStrike" spc="-5" dirty="0">
                <a:latin typeface="Cambria"/>
                <a:cs typeface="Cambria"/>
              </a:rPr>
              <a:t> </a:t>
            </a:r>
            <a:r>
              <a:rPr lang="es" sz="2800" b="1" i="0" u="none" strike="noStrike" spc="80" dirty="0">
                <a:latin typeface="Trebuchet MS"/>
                <a:cs typeface="Trebuchet MS"/>
              </a:rPr>
              <a:t>PSU, recorridos universitarios, eventos de STEAM</a:t>
            </a:r>
            <a:endParaRPr sz="2800" dirty="0">
              <a:latin typeface="Trebuchet MS"/>
              <a:cs typeface="Trebuchet M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0883831" y="2220007"/>
            <a:ext cx="2171976" cy="2171975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248920" rtl="0">
              <a:lnSpc>
                <a:spcPct val="100000"/>
              </a:lnSpc>
              <a:spcBef>
                <a:spcPts val="100"/>
              </a:spcBef>
            </a:pPr>
            <a:r>
              <a:rPr lang="es" sz="4800" b="1" i="0" u="none" strike="noStrike" spc="110">
                <a:latin typeface="Trebuchet MS"/>
              </a:rPr>
              <a:t>Preparación para la universidad - ¿Qué habilidades desarrollará?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16295" y="5186739"/>
            <a:ext cx="12371705" cy="1711325"/>
          </a:xfrm>
          <a:prstGeom prst="rect">
            <a:avLst/>
          </a:prstGeom>
        </p:spPr>
        <p:txBody>
          <a:bodyPr vert="horz" wrap="square" lIns="0" tIns="86995" rIns="0" bIns="0" rtlCol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685"/>
              </a:spcBef>
            </a:pPr>
            <a:r>
              <a:rPr lang="es" sz="2800" b="1" i="0" u="heavy" strike="noStrike" spc="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Conocimientos académicos de maestría </a:t>
            </a:r>
            <a:endParaRPr sz="2800" dirty="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585"/>
              </a:spcBef>
            </a:pPr>
            <a:r>
              <a:rPr lang="es" sz="2800" b="0" i="0" u="none" strike="noStrike" spc="-1889" dirty="0">
                <a:latin typeface="Cambria"/>
                <a:cs typeface="Cambria"/>
              </a:rPr>
              <a:t>⟶</a:t>
            </a:r>
            <a:r>
              <a:rPr lang="es" sz="2800" b="0" i="0" u="none" strike="noStrike" spc="-20" dirty="0">
                <a:latin typeface="Cambria"/>
                <a:cs typeface="Cambria"/>
              </a:rPr>
              <a:t> </a:t>
            </a:r>
            <a:r>
              <a:rPr lang="es" sz="2800" b="1" i="0" u="none" strike="noStrike" spc="95" dirty="0">
                <a:latin typeface="Trebuchet MS"/>
                <a:cs typeface="Trebuchet MS"/>
              </a:rPr>
              <a:t>Amplíe las habilidades de pensamiento crítico</a:t>
            </a:r>
            <a:endParaRPr sz="2800" dirty="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585"/>
              </a:spcBef>
            </a:pPr>
            <a:r>
              <a:rPr lang="es" sz="2800" b="0" i="0" u="none" strike="noStrike" spc="-1889" dirty="0">
                <a:latin typeface="Cambria"/>
                <a:cs typeface="Cambria"/>
              </a:rPr>
              <a:t>⟶</a:t>
            </a:r>
            <a:r>
              <a:rPr lang="es" sz="2800" b="0" i="0" u="none" strike="noStrike" spc="10" dirty="0">
                <a:latin typeface="Cambria"/>
                <a:cs typeface="Cambria"/>
              </a:rPr>
              <a:t> </a:t>
            </a:r>
            <a:r>
              <a:rPr lang="es" sz="2800" b="1" i="0" u="none" strike="noStrike" spc="80" dirty="0">
                <a:latin typeface="Trebuchet MS"/>
                <a:cs typeface="Trebuchet MS"/>
              </a:rPr>
              <a:t>ACE, tutoría, asesoramiento, clases de PSU, tutoría entre pares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227965" rtl="0">
              <a:lnSpc>
                <a:spcPct val="100000"/>
              </a:lnSpc>
              <a:spcBef>
                <a:spcPts val="100"/>
              </a:spcBef>
            </a:pPr>
            <a:r>
              <a:rPr lang="es" sz="4800" b="1" i="0" u="none" strike="noStrike" spc="110">
                <a:latin typeface="Trebuchet MS"/>
              </a:rPr>
              <a:t>Preparación para la universidad - ¿Qué habilidades desarrollará?</a:t>
            </a: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9030777" y="2109974"/>
            <a:ext cx="2759663" cy="287824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9898426" y="7382702"/>
            <a:ext cx="4479634" cy="250982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12050000" y="2109974"/>
            <a:ext cx="2759663" cy="287824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355605" y="5168549"/>
            <a:ext cx="3682365" cy="4617085"/>
            <a:chOff x="1355605" y="5168549"/>
            <a:chExt cx="3682365" cy="4617085"/>
          </a:xfrm>
        </p:grpSpPr>
        <p:sp>
          <p:nvSpPr>
            <p:cNvPr id="8" name="object 8"/>
            <p:cNvSpPr/>
            <p:nvPr/>
          </p:nvSpPr>
          <p:spPr>
            <a:xfrm>
              <a:off x="1466972" y="6973308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6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1" y="0"/>
                  </a:lnTo>
                  <a:lnTo>
                    <a:pt x="3487117" y="662043"/>
                  </a:lnTo>
                  <a:lnTo>
                    <a:pt x="3570793" y="2234156"/>
                  </a:lnTo>
                  <a:lnTo>
                    <a:pt x="1230223" y="2811886"/>
                  </a:lnTo>
                  <a:close/>
                </a:path>
              </a:pathLst>
            </a:custGeom>
            <a:solidFill>
              <a:srgbClr val="FFDE09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9" name="object 9"/>
            <p:cNvSpPr/>
            <p:nvPr/>
          </p:nvSpPr>
          <p:spPr>
            <a:xfrm>
              <a:off x="1466972" y="6973308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6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1" y="0"/>
                  </a:lnTo>
                  <a:lnTo>
                    <a:pt x="3487117" y="662043"/>
                  </a:lnTo>
                  <a:lnTo>
                    <a:pt x="3570793" y="2234156"/>
                  </a:lnTo>
                  <a:lnTo>
                    <a:pt x="1230223" y="2811886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466964" y="7483017"/>
              <a:ext cx="3571240" cy="2302510"/>
            </a:xfrm>
            <a:custGeom>
              <a:avLst/>
              <a:gdLst/>
              <a:ahLst/>
              <a:cxnLst/>
              <a:rect l="l" t="t" r="r" b="b"/>
              <a:pathLst>
                <a:path w="3571240" h="2302509">
                  <a:moveTo>
                    <a:pt x="3570795" y="1724456"/>
                  </a:moveTo>
                  <a:lnTo>
                    <a:pt x="3487115" y="152336"/>
                  </a:lnTo>
                  <a:lnTo>
                    <a:pt x="1147000" y="764717"/>
                  </a:lnTo>
                  <a:lnTo>
                    <a:pt x="0" y="0"/>
                  </a:lnTo>
                  <a:lnTo>
                    <a:pt x="92951" y="1512443"/>
                  </a:lnTo>
                  <a:lnTo>
                    <a:pt x="1230223" y="2302179"/>
                  </a:lnTo>
                  <a:lnTo>
                    <a:pt x="3570795" y="1724456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pic>
          <p:nvPicPr>
            <p:cNvPr id="11" name="object 11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706683" y="6743892"/>
              <a:ext cx="2827296" cy="127762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90074" y="7496648"/>
              <a:ext cx="3430270" cy="2255520"/>
            </a:xfrm>
            <a:custGeom>
              <a:avLst/>
              <a:gdLst/>
              <a:ahLst/>
              <a:cxnLst/>
              <a:rect l="l" t="t" r="r" b="b"/>
              <a:pathLst>
                <a:path w="3430270" h="2255520">
                  <a:moveTo>
                    <a:pt x="1202755" y="2255075"/>
                  </a:moveTo>
                  <a:lnTo>
                    <a:pt x="1200663" y="2253256"/>
                  </a:lnTo>
                  <a:lnTo>
                    <a:pt x="1119533" y="753541"/>
                  </a:lnTo>
                  <a:lnTo>
                    <a:pt x="545" y="7549"/>
                  </a:lnTo>
                  <a:lnTo>
                    <a:pt x="0" y="4729"/>
                  </a:lnTo>
                  <a:lnTo>
                    <a:pt x="2728" y="545"/>
                  </a:lnTo>
                  <a:lnTo>
                    <a:pt x="5548" y="0"/>
                  </a:lnTo>
                  <a:lnTo>
                    <a:pt x="1124718" y="746174"/>
                  </a:lnTo>
                  <a:lnTo>
                    <a:pt x="3425997" y="143977"/>
                  </a:lnTo>
                  <a:lnTo>
                    <a:pt x="3428453" y="145432"/>
                  </a:lnTo>
                  <a:lnTo>
                    <a:pt x="3429090" y="147888"/>
                  </a:lnTo>
                  <a:lnTo>
                    <a:pt x="3429726" y="150344"/>
                  </a:lnTo>
                  <a:lnTo>
                    <a:pt x="3428271" y="152800"/>
                  </a:lnTo>
                  <a:lnTo>
                    <a:pt x="1128720" y="754450"/>
                  </a:lnTo>
                  <a:lnTo>
                    <a:pt x="1209849" y="2252801"/>
                  </a:lnTo>
                  <a:lnTo>
                    <a:pt x="1207939" y="2254984"/>
                  </a:lnTo>
                  <a:lnTo>
                    <a:pt x="1202755" y="2255075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355605" y="5401161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1261832" y="2847488"/>
                  </a:moveTo>
                  <a:lnTo>
                    <a:pt x="1242218" y="2847488"/>
                  </a:lnTo>
                  <a:lnTo>
                    <a:pt x="94248" y="2050317"/>
                  </a:lnTo>
                  <a:lnTo>
                    <a:pt x="0" y="516798"/>
                  </a:lnTo>
                  <a:lnTo>
                    <a:pt x="2297742" y="0"/>
                  </a:lnTo>
                  <a:lnTo>
                    <a:pt x="3535698" y="671266"/>
                  </a:lnTo>
                  <a:lnTo>
                    <a:pt x="3620539" y="2265281"/>
                  </a:lnTo>
                  <a:lnTo>
                    <a:pt x="1261832" y="2847488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355605" y="5401161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1261832" y="2847488"/>
                  </a:moveTo>
                  <a:lnTo>
                    <a:pt x="1242218" y="2847488"/>
                  </a:lnTo>
                  <a:lnTo>
                    <a:pt x="94248" y="2050317"/>
                  </a:lnTo>
                  <a:lnTo>
                    <a:pt x="0" y="516798"/>
                  </a:lnTo>
                  <a:lnTo>
                    <a:pt x="2297742" y="0"/>
                  </a:lnTo>
                  <a:lnTo>
                    <a:pt x="3535698" y="671266"/>
                  </a:lnTo>
                  <a:lnTo>
                    <a:pt x="3620539" y="2265281"/>
                  </a:lnTo>
                  <a:lnTo>
                    <a:pt x="1261832" y="2847488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355598" y="5917970"/>
              <a:ext cx="3620770" cy="2331085"/>
            </a:xfrm>
            <a:custGeom>
              <a:avLst/>
              <a:gdLst/>
              <a:ahLst/>
              <a:cxnLst/>
              <a:rect l="l" t="t" r="r" b="b"/>
              <a:pathLst>
                <a:path w="3620770" h="2331084">
                  <a:moveTo>
                    <a:pt x="3620541" y="1748472"/>
                  </a:moveTo>
                  <a:lnTo>
                    <a:pt x="3535705" y="154457"/>
                  </a:lnTo>
                  <a:lnTo>
                    <a:pt x="1162977" y="775373"/>
                  </a:lnTo>
                  <a:lnTo>
                    <a:pt x="0" y="0"/>
                  </a:lnTo>
                  <a:lnTo>
                    <a:pt x="94246" y="1533512"/>
                  </a:lnTo>
                  <a:lnTo>
                    <a:pt x="1242225" y="2330678"/>
                  </a:lnTo>
                  <a:lnTo>
                    <a:pt x="1247165" y="2330678"/>
                  </a:lnTo>
                  <a:lnTo>
                    <a:pt x="1261833" y="2330678"/>
                  </a:lnTo>
                  <a:lnTo>
                    <a:pt x="3620541" y="1748472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pic>
          <p:nvPicPr>
            <p:cNvPr id="16" name="object 1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98656" y="5168549"/>
              <a:ext cx="2866685" cy="12954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379029" y="5931792"/>
              <a:ext cx="3477895" cy="2286635"/>
            </a:xfrm>
            <a:custGeom>
              <a:avLst/>
              <a:gdLst/>
              <a:ahLst/>
              <a:cxnLst/>
              <a:rect l="l" t="t" r="r" b="b"/>
              <a:pathLst>
                <a:path w="3477895" h="2286634">
                  <a:moveTo>
                    <a:pt x="1219511" y="2286491"/>
                  </a:moveTo>
                  <a:lnTo>
                    <a:pt x="1217390" y="2284647"/>
                  </a:lnTo>
                  <a:lnTo>
                    <a:pt x="1135130" y="764039"/>
                  </a:lnTo>
                  <a:lnTo>
                    <a:pt x="553" y="7654"/>
                  </a:lnTo>
                  <a:lnTo>
                    <a:pt x="0" y="4795"/>
                  </a:lnTo>
                  <a:lnTo>
                    <a:pt x="2766" y="553"/>
                  </a:lnTo>
                  <a:lnTo>
                    <a:pt x="5625" y="0"/>
                  </a:lnTo>
                  <a:lnTo>
                    <a:pt x="1140387" y="756569"/>
                  </a:lnTo>
                  <a:lnTo>
                    <a:pt x="3473726" y="145983"/>
                  </a:lnTo>
                  <a:lnTo>
                    <a:pt x="3476216" y="147459"/>
                  </a:lnTo>
                  <a:lnTo>
                    <a:pt x="3476862" y="149948"/>
                  </a:lnTo>
                  <a:lnTo>
                    <a:pt x="3477507" y="152438"/>
                  </a:lnTo>
                  <a:lnTo>
                    <a:pt x="3476032" y="154928"/>
                  </a:lnTo>
                  <a:lnTo>
                    <a:pt x="1144444" y="764961"/>
                  </a:lnTo>
                  <a:lnTo>
                    <a:pt x="1226704" y="2284186"/>
                  </a:lnTo>
                  <a:lnTo>
                    <a:pt x="1224768" y="2286399"/>
                  </a:lnTo>
                  <a:lnTo>
                    <a:pt x="1219511" y="2286491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</p:grpSp>
      <p:sp>
        <p:nvSpPr>
          <p:cNvPr id="18" name="object 18"/>
          <p:cNvSpPr txBox="1"/>
          <p:nvPr/>
        </p:nvSpPr>
        <p:spPr>
          <a:xfrm rot="20820000">
            <a:off x="2440057" y="6654510"/>
            <a:ext cx="3474582" cy="4106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180"/>
              </a:lnSpc>
            </a:pPr>
            <a:r>
              <a:rPr lang="es" sz="2800" b="1" i="0" u="none" strike="noStrike" spc="40" dirty="0">
                <a:latin typeface="Trebuchet MS"/>
                <a:cs typeface="Trebuchet MS"/>
              </a:rPr>
              <a:t>Conocimiento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 rot="20820000">
            <a:off x="2685030" y="7381214"/>
            <a:ext cx="2244154" cy="412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185"/>
              </a:lnSpc>
            </a:pPr>
            <a:r>
              <a:rPr lang="es" sz="2800" b="1" spc="50" dirty="0">
                <a:latin typeface="Trebuchet MS"/>
                <a:cs typeface="Trebuchet MS"/>
              </a:rPr>
              <a:t>a</a:t>
            </a:r>
            <a:r>
              <a:rPr lang="es" sz="2800" b="1" i="0" u="none" strike="noStrike" spc="50" dirty="0">
                <a:latin typeface="Trebuchet MS"/>
                <a:cs typeface="Trebuchet MS"/>
              </a:rPr>
              <a:t>cadémico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 rot="20820000">
            <a:off x="2748113" y="8351389"/>
            <a:ext cx="2135344" cy="3683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2855"/>
              </a:lnSpc>
            </a:pPr>
            <a:r>
              <a:rPr lang="es" sz="2800" b="1" i="0" u="none" strike="noStrike" spc="-10">
                <a:latin typeface="Trebuchet MS"/>
                <a:cs typeface="Trebuchet MS"/>
              </a:rPr>
              <a:t>Aprendizaje</a:t>
            </a:r>
            <a:endParaRPr sz="4000" baseline="1915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 rot="20820000">
            <a:off x="2833290" y="8768199"/>
            <a:ext cx="2345458" cy="3907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2850"/>
              </a:lnSpc>
            </a:pPr>
            <a:r>
              <a:rPr lang="en-US" sz="2800" b="1" i="0" u="none" strike="noStrike" spc="-10" dirty="0" err="1">
                <a:latin typeface="Trebuchet MS"/>
                <a:cs typeface="Trebuchet MS"/>
              </a:rPr>
              <a:t>experiencial</a:t>
            </a: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9F5EC"/>
          </a:solid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" name="object 3"/>
          <p:cNvSpPr txBox="1"/>
          <p:nvPr/>
        </p:nvSpPr>
        <p:spPr>
          <a:xfrm>
            <a:off x="5864726" y="2740579"/>
            <a:ext cx="11008995" cy="2273300"/>
          </a:xfrm>
          <a:prstGeom prst="rect">
            <a:avLst/>
          </a:prstGeom>
        </p:spPr>
        <p:txBody>
          <a:bodyPr vert="horz" wrap="square" lIns="0" tIns="86995" rIns="0" bIns="0" rtlCol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685"/>
              </a:spcBef>
            </a:pPr>
            <a:r>
              <a:rPr lang="es" sz="2800" b="1" i="0" u="heavy" strike="noStrike" spc="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Habilidades cognitivas y estrategias</a:t>
            </a:r>
            <a:endParaRPr sz="2800" dirty="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585"/>
              </a:spcBef>
            </a:pPr>
            <a:r>
              <a:rPr lang="es" sz="2800" b="0" i="0" u="none" strike="noStrike" spc="-1889" dirty="0">
                <a:latin typeface="Cambria"/>
                <a:cs typeface="Cambria"/>
              </a:rPr>
              <a:t>⟶</a:t>
            </a:r>
            <a:r>
              <a:rPr lang="es" sz="2800" b="0" i="0" u="none" strike="noStrike" spc="25" dirty="0">
                <a:latin typeface="Cambria"/>
                <a:cs typeface="Cambria"/>
              </a:rPr>
              <a:t> </a:t>
            </a:r>
            <a:r>
              <a:rPr lang="es" sz="2800" b="1" i="0" u="none" strike="noStrike" spc="75" dirty="0">
                <a:latin typeface="Trebuchet MS"/>
                <a:cs typeface="Trebuchet MS"/>
              </a:rPr>
              <a:t>Agudice las habilidades de resolución de problemas y procesamiento de conceptos</a:t>
            </a:r>
            <a:endParaRPr sz="2800" dirty="0">
              <a:latin typeface="Trebuchet MS"/>
              <a:cs typeface="Trebuchet MS"/>
            </a:endParaRPr>
          </a:p>
          <a:p>
            <a:pPr marL="12065" marR="5080" algn="ctr" rtl="0">
              <a:lnSpc>
                <a:spcPct val="115199"/>
              </a:lnSpc>
            </a:pPr>
            <a:r>
              <a:rPr lang="es" sz="2800" b="0" i="0" u="none" strike="noStrike" spc="-1889" dirty="0">
                <a:latin typeface="Cambria"/>
                <a:cs typeface="Cambria"/>
              </a:rPr>
              <a:t>⟶</a:t>
            </a:r>
            <a:r>
              <a:rPr lang="es" sz="2800" b="0" i="0" u="none" strike="noStrike" spc="-45" dirty="0">
                <a:latin typeface="Cambria"/>
                <a:cs typeface="Cambria"/>
              </a:rPr>
              <a:t> </a:t>
            </a:r>
            <a:r>
              <a:rPr lang="es" sz="2800" b="1" i="0" u="none" strike="noStrike" spc="65" dirty="0">
                <a:latin typeface="Trebuchet MS"/>
                <a:cs typeface="Trebuchet MS"/>
              </a:rPr>
              <a:t>Replantear los problemas con una mentalidad de crecimiento, mantenerse encaminado en clases desafiantes, solidificar los estilos de tomar notas</a:t>
            </a:r>
            <a:endParaRPr sz="28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2085366" y="6491410"/>
            <a:ext cx="4802577" cy="26907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9046518" y="6409771"/>
            <a:ext cx="2745185" cy="27451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6006056" y="6409771"/>
            <a:ext cx="2745187" cy="27451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87325" rtl="0">
              <a:lnSpc>
                <a:spcPct val="100000"/>
              </a:lnSpc>
              <a:spcBef>
                <a:spcPts val="100"/>
              </a:spcBef>
            </a:pPr>
            <a:r>
              <a:rPr lang="es" sz="4800" b="1" i="0" u="none" strike="noStrike" spc="120">
                <a:latin typeface="Trebuchet MS"/>
              </a:rPr>
              <a:t>Preparación para la universidad - ¿Qué habilidades desarrollará?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266593" y="3611635"/>
            <a:ext cx="3771265" cy="6174105"/>
            <a:chOff x="1266593" y="3611635"/>
            <a:chExt cx="3771265" cy="6174105"/>
          </a:xfrm>
        </p:grpSpPr>
        <p:sp>
          <p:nvSpPr>
            <p:cNvPr id="9" name="object 9"/>
            <p:cNvSpPr/>
            <p:nvPr/>
          </p:nvSpPr>
          <p:spPr>
            <a:xfrm>
              <a:off x="1466972" y="6973308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6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1" y="0"/>
                  </a:lnTo>
                  <a:lnTo>
                    <a:pt x="3487118" y="662043"/>
                  </a:lnTo>
                  <a:lnTo>
                    <a:pt x="3570794" y="2234156"/>
                  </a:lnTo>
                  <a:lnTo>
                    <a:pt x="1230223" y="2811886"/>
                  </a:lnTo>
                  <a:close/>
                </a:path>
              </a:pathLst>
            </a:custGeom>
            <a:solidFill>
              <a:srgbClr val="FFDE08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466972" y="6973308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7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2" y="0"/>
                  </a:lnTo>
                  <a:lnTo>
                    <a:pt x="3487118" y="662043"/>
                  </a:lnTo>
                  <a:lnTo>
                    <a:pt x="3570794" y="2234156"/>
                  </a:lnTo>
                  <a:lnTo>
                    <a:pt x="1230223" y="2811887"/>
                  </a:lnTo>
                  <a:close/>
                </a:path>
              </a:pathLst>
            </a:custGeom>
            <a:solidFill>
              <a:srgbClr val="090A0B">
                <a:alpha val="2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466964" y="7483017"/>
              <a:ext cx="3571240" cy="2302510"/>
            </a:xfrm>
            <a:custGeom>
              <a:avLst/>
              <a:gdLst/>
              <a:ahLst/>
              <a:cxnLst/>
              <a:rect l="l" t="t" r="r" b="b"/>
              <a:pathLst>
                <a:path w="3571240" h="2302509">
                  <a:moveTo>
                    <a:pt x="3570795" y="1724456"/>
                  </a:moveTo>
                  <a:lnTo>
                    <a:pt x="3487115" y="152336"/>
                  </a:lnTo>
                  <a:lnTo>
                    <a:pt x="1147000" y="764717"/>
                  </a:lnTo>
                  <a:lnTo>
                    <a:pt x="0" y="0"/>
                  </a:lnTo>
                  <a:lnTo>
                    <a:pt x="92951" y="1512443"/>
                  </a:lnTo>
                  <a:lnTo>
                    <a:pt x="1230223" y="2302179"/>
                  </a:lnTo>
                  <a:lnTo>
                    <a:pt x="3570795" y="1724456"/>
                  </a:lnTo>
                  <a:close/>
                </a:path>
              </a:pathLst>
            </a:custGeom>
            <a:solidFill>
              <a:srgbClr val="090A0B">
                <a:alpha val="9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 dirty="0"/>
            </a:p>
          </p:txBody>
        </p:sp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706683" y="6743893"/>
              <a:ext cx="2827296" cy="127762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90074" y="7496649"/>
              <a:ext cx="3430270" cy="2255520"/>
            </a:xfrm>
            <a:custGeom>
              <a:avLst/>
              <a:gdLst/>
              <a:ahLst/>
              <a:cxnLst/>
              <a:rect l="l" t="t" r="r" b="b"/>
              <a:pathLst>
                <a:path w="3430270" h="2255520">
                  <a:moveTo>
                    <a:pt x="1202755" y="2255075"/>
                  </a:moveTo>
                  <a:lnTo>
                    <a:pt x="1200663" y="2253256"/>
                  </a:lnTo>
                  <a:lnTo>
                    <a:pt x="1119533" y="753541"/>
                  </a:lnTo>
                  <a:lnTo>
                    <a:pt x="545" y="7549"/>
                  </a:lnTo>
                  <a:lnTo>
                    <a:pt x="0" y="4729"/>
                  </a:lnTo>
                  <a:lnTo>
                    <a:pt x="2728" y="545"/>
                  </a:lnTo>
                  <a:lnTo>
                    <a:pt x="5548" y="0"/>
                  </a:lnTo>
                  <a:lnTo>
                    <a:pt x="1124718" y="746174"/>
                  </a:lnTo>
                  <a:lnTo>
                    <a:pt x="3425997" y="143978"/>
                  </a:lnTo>
                  <a:lnTo>
                    <a:pt x="3428453" y="145433"/>
                  </a:lnTo>
                  <a:lnTo>
                    <a:pt x="3429090" y="147889"/>
                  </a:lnTo>
                  <a:lnTo>
                    <a:pt x="3429726" y="150345"/>
                  </a:lnTo>
                  <a:lnTo>
                    <a:pt x="3428271" y="152800"/>
                  </a:lnTo>
                  <a:lnTo>
                    <a:pt x="1128720" y="754450"/>
                  </a:lnTo>
                  <a:lnTo>
                    <a:pt x="1209849" y="2252802"/>
                  </a:lnTo>
                  <a:lnTo>
                    <a:pt x="1207939" y="2254984"/>
                  </a:lnTo>
                  <a:lnTo>
                    <a:pt x="1202755" y="2255075"/>
                  </a:lnTo>
                  <a:close/>
                </a:path>
              </a:pathLst>
            </a:custGeom>
            <a:solidFill>
              <a:srgbClr val="090A0B">
                <a:alpha val="25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355605" y="5401161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1261834" y="2847488"/>
                  </a:moveTo>
                  <a:lnTo>
                    <a:pt x="1242217" y="2847488"/>
                  </a:lnTo>
                  <a:lnTo>
                    <a:pt x="94248" y="2050317"/>
                  </a:lnTo>
                  <a:lnTo>
                    <a:pt x="0" y="516798"/>
                  </a:lnTo>
                  <a:lnTo>
                    <a:pt x="2297743" y="0"/>
                  </a:lnTo>
                  <a:lnTo>
                    <a:pt x="3535698" y="671266"/>
                  </a:lnTo>
                  <a:lnTo>
                    <a:pt x="3620540" y="2265281"/>
                  </a:lnTo>
                  <a:lnTo>
                    <a:pt x="1261834" y="2847488"/>
                  </a:lnTo>
                  <a:close/>
                </a:path>
              </a:pathLst>
            </a:custGeom>
            <a:solidFill>
              <a:srgbClr val="C5050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355605" y="5401161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1261833" y="2847487"/>
                  </a:moveTo>
                  <a:lnTo>
                    <a:pt x="1242217" y="2847487"/>
                  </a:lnTo>
                  <a:lnTo>
                    <a:pt x="94248" y="2050317"/>
                  </a:lnTo>
                  <a:lnTo>
                    <a:pt x="0" y="516798"/>
                  </a:lnTo>
                  <a:lnTo>
                    <a:pt x="2297742" y="0"/>
                  </a:lnTo>
                  <a:lnTo>
                    <a:pt x="3535698" y="671266"/>
                  </a:lnTo>
                  <a:lnTo>
                    <a:pt x="3620540" y="2265281"/>
                  </a:lnTo>
                  <a:lnTo>
                    <a:pt x="1261833" y="2847487"/>
                  </a:lnTo>
                  <a:close/>
                </a:path>
              </a:pathLst>
            </a:custGeom>
            <a:solidFill>
              <a:srgbClr val="090A0B">
                <a:alpha val="2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355598" y="5917970"/>
              <a:ext cx="3620770" cy="2331085"/>
            </a:xfrm>
            <a:custGeom>
              <a:avLst/>
              <a:gdLst/>
              <a:ahLst/>
              <a:cxnLst/>
              <a:rect l="l" t="t" r="r" b="b"/>
              <a:pathLst>
                <a:path w="3620770" h="2331084">
                  <a:moveTo>
                    <a:pt x="3620541" y="1748472"/>
                  </a:moveTo>
                  <a:lnTo>
                    <a:pt x="3535705" y="154457"/>
                  </a:lnTo>
                  <a:lnTo>
                    <a:pt x="1162977" y="775373"/>
                  </a:lnTo>
                  <a:lnTo>
                    <a:pt x="0" y="0"/>
                  </a:lnTo>
                  <a:lnTo>
                    <a:pt x="94246" y="1533512"/>
                  </a:lnTo>
                  <a:lnTo>
                    <a:pt x="1242225" y="2330691"/>
                  </a:lnTo>
                  <a:lnTo>
                    <a:pt x="1247165" y="2330691"/>
                  </a:lnTo>
                  <a:lnTo>
                    <a:pt x="1261833" y="2330691"/>
                  </a:lnTo>
                  <a:lnTo>
                    <a:pt x="3620541" y="1748472"/>
                  </a:lnTo>
                  <a:close/>
                </a:path>
              </a:pathLst>
            </a:custGeom>
            <a:solidFill>
              <a:srgbClr val="090A0B">
                <a:alpha val="9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pic>
          <p:nvPicPr>
            <p:cNvPr id="17" name="object 1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98656" y="5168550"/>
              <a:ext cx="2866684" cy="129542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79029" y="5931793"/>
              <a:ext cx="3477895" cy="2286635"/>
            </a:xfrm>
            <a:custGeom>
              <a:avLst/>
              <a:gdLst/>
              <a:ahLst/>
              <a:cxnLst/>
              <a:rect l="l" t="t" r="r" b="b"/>
              <a:pathLst>
                <a:path w="3477895" h="2286634">
                  <a:moveTo>
                    <a:pt x="1219511" y="2286491"/>
                  </a:moveTo>
                  <a:lnTo>
                    <a:pt x="1217390" y="2284647"/>
                  </a:lnTo>
                  <a:lnTo>
                    <a:pt x="1135130" y="764039"/>
                  </a:lnTo>
                  <a:lnTo>
                    <a:pt x="553" y="7654"/>
                  </a:lnTo>
                  <a:lnTo>
                    <a:pt x="0" y="4795"/>
                  </a:lnTo>
                  <a:lnTo>
                    <a:pt x="2766" y="553"/>
                  </a:lnTo>
                  <a:lnTo>
                    <a:pt x="5625" y="0"/>
                  </a:lnTo>
                  <a:lnTo>
                    <a:pt x="1140387" y="756569"/>
                  </a:lnTo>
                  <a:lnTo>
                    <a:pt x="3473726" y="145983"/>
                  </a:lnTo>
                  <a:lnTo>
                    <a:pt x="3476216" y="147459"/>
                  </a:lnTo>
                  <a:lnTo>
                    <a:pt x="3476861" y="149949"/>
                  </a:lnTo>
                  <a:lnTo>
                    <a:pt x="3477507" y="152438"/>
                  </a:lnTo>
                  <a:lnTo>
                    <a:pt x="3476031" y="154928"/>
                  </a:lnTo>
                  <a:lnTo>
                    <a:pt x="1144444" y="764961"/>
                  </a:lnTo>
                  <a:lnTo>
                    <a:pt x="1226704" y="2284186"/>
                  </a:lnTo>
                  <a:lnTo>
                    <a:pt x="1224768" y="2286399"/>
                  </a:lnTo>
                  <a:lnTo>
                    <a:pt x="1219511" y="2286491"/>
                  </a:lnTo>
                  <a:close/>
                </a:path>
              </a:pathLst>
            </a:custGeom>
            <a:solidFill>
              <a:srgbClr val="090A0B">
                <a:alpha val="25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266593" y="3844436"/>
              <a:ext cx="3623945" cy="2853690"/>
            </a:xfrm>
            <a:custGeom>
              <a:avLst/>
              <a:gdLst/>
              <a:ahLst/>
              <a:cxnLst/>
              <a:rect l="l" t="t" r="r" b="b"/>
              <a:pathLst>
                <a:path w="3623945" h="2853690">
                  <a:moveTo>
                    <a:pt x="1248377" y="2853380"/>
                  </a:moveTo>
                  <a:lnTo>
                    <a:pt x="94325" y="2051986"/>
                  </a:lnTo>
                  <a:lnTo>
                    <a:pt x="0" y="517219"/>
                  </a:lnTo>
                  <a:lnTo>
                    <a:pt x="2299612" y="0"/>
                  </a:lnTo>
                  <a:lnTo>
                    <a:pt x="3538575" y="671812"/>
                  </a:lnTo>
                  <a:lnTo>
                    <a:pt x="3623486" y="2267125"/>
                  </a:lnTo>
                  <a:lnTo>
                    <a:pt x="1248377" y="2853380"/>
                  </a:lnTo>
                  <a:close/>
                </a:path>
              </a:pathLst>
            </a:custGeom>
            <a:solidFill>
              <a:srgbClr val="1E87E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266593" y="3844436"/>
              <a:ext cx="3623945" cy="2853690"/>
            </a:xfrm>
            <a:custGeom>
              <a:avLst/>
              <a:gdLst/>
              <a:ahLst/>
              <a:cxnLst/>
              <a:rect l="l" t="t" r="r" b="b"/>
              <a:pathLst>
                <a:path w="3623945" h="2853690">
                  <a:moveTo>
                    <a:pt x="1248376" y="2853380"/>
                  </a:moveTo>
                  <a:lnTo>
                    <a:pt x="94325" y="2051986"/>
                  </a:lnTo>
                  <a:lnTo>
                    <a:pt x="0" y="517219"/>
                  </a:lnTo>
                  <a:lnTo>
                    <a:pt x="2299612" y="0"/>
                  </a:lnTo>
                  <a:lnTo>
                    <a:pt x="3538575" y="671812"/>
                  </a:lnTo>
                  <a:lnTo>
                    <a:pt x="3623486" y="2267124"/>
                  </a:lnTo>
                  <a:lnTo>
                    <a:pt x="1248376" y="2853380"/>
                  </a:lnTo>
                  <a:close/>
                </a:path>
              </a:pathLst>
            </a:custGeom>
            <a:solidFill>
              <a:srgbClr val="090A0B">
                <a:alpha val="2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1266583" y="4361662"/>
              <a:ext cx="3623945" cy="2336165"/>
            </a:xfrm>
            <a:custGeom>
              <a:avLst/>
              <a:gdLst/>
              <a:ahLst/>
              <a:cxnLst/>
              <a:rect l="l" t="t" r="r" b="b"/>
              <a:pathLst>
                <a:path w="3623945" h="2336165">
                  <a:moveTo>
                    <a:pt x="3623487" y="1749907"/>
                  </a:moveTo>
                  <a:lnTo>
                    <a:pt x="3538575" y="154597"/>
                  </a:lnTo>
                  <a:lnTo>
                    <a:pt x="1163929" y="776008"/>
                  </a:lnTo>
                  <a:lnTo>
                    <a:pt x="0" y="0"/>
                  </a:lnTo>
                  <a:lnTo>
                    <a:pt x="94322" y="1534769"/>
                  </a:lnTo>
                  <a:lnTo>
                    <a:pt x="1248384" y="2336165"/>
                  </a:lnTo>
                  <a:lnTo>
                    <a:pt x="3623487" y="1749907"/>
                  </a:lnTo>
                  <a:close/>
                </a:path>
              </a:pathLst>
            </a:custGeom>
            <a:solidFill>
              <a:srgbClr val="090A0B">
                <a:alpha val="9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pic>
          <p:nvPicPr>
            <p:cNvPr id="22" name="object 2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509842" y="3611635"/>
              <a:ext cx="2869018" cy="129647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90035" y="4375499"/>
              <a:ext cx="3480435" cy="2288540"/>
            </a:xfrm>
            <a:custGeom>
              <a:avLst/>
              <a:gdLst/>
              <a:ahLst/>
              <a:cxnLst/>
              <a:rect l="l" t="t" r="r" b="b"/>
              <a:pathLst>
                <a:path w="3480435" h="2288540">
                  <a:moveTo>
                    <a:pt x="1220504" y="2288353"/>
                  </a:moveTo>
                  <a:lnTo>
                    <a:pt x="1218381" y="2286507"/>
                  </a:lnTo>
                  <a:lnTo>
                    <a:pt x="1136054" y="764661"/>
                  </a:lnTo>
                  <a:lnTo>
                    <a:pt x="553" y="7660"/>
                  </a:lnTo>
                  <a:lnTo>
                    <a:pt x="0" y="4799"/>
                  </a:lnTo>
                  <a:lnTo>
                    <a:pt x="2768" y="553"/>
                  </a:lnTo>
                  <a:lnTo>
                    <a:pt x="5629" y="0"/>
                  </a:lnTo>
                  <a:lnTo>
                    <a:pt x="1141315" y="757185"/>
                  </a:lnTo>
                  <a:lnTo>
                    <a:pt x="3476554" y="146102"/>
                  </a:lnTo>
                  <a:lnTo>
                    <a:pt x="3479046" y="147579"/>
                  </a:lnTo>
                  <a:lnTo>
                    <a:pt x="3479692" y="150071"/>
                  </a:lnTo>
                  <a:lnTo>
                    <a:pt x="3480338" y="152563"/>
                  </a:lnTo>
                  <a:lnTo>
                    <a:pt x="3478861" y="155055"/>
                  </a:lnTo>
                  <a:lnTo>
                    <a:pt x="1145376" y="765584"/>
                  </a:lnTo>
                  <a:lnTo>
                    <a:pt x="1227703" y="2286045"/>
                  </a:lnTo>
                  <a:lnTo>
                    <a:pt x="1225764" y="2288260"/>
                  </a:lnTo>
                  <a:lnTo>
                    <a:pt x="1220504" y="2288353"/>
                  </a:lnTo>
                  <a:close/>
                </a:path>
              </a:pathLst>
            </a:custGeom>
            <a:solidFill>
              <a:srgbClr val="090A0B">
                <a:alpha val="25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</p:grpSp>
      <p:sp>
        <p:nvSpPr>
          <p:cNvPr id="24" name="object 24"/>
          <p:cNvSpPr txBox="1"/>
          <p:nvPr/>
        </p:nvSpPr>
        <p:spPr>
          <a:xfrm rot="20820000">
            <a:off x="2483193" y="5008111"/>
            <a:ext cx="2592817" cy="5989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429"/>
              </a:lnSpc>
            </a:pPr>
            <a:r>
              <a:rPr lang="es" sz="3200" b="1" i="0" u="none" strike="noStrike" dirty="0">
                <a:latin typeface="Trebuchet MS"/>
                <a:cs typeface="Trebuchet MS"/>
              </a:rPr>
              <a:t>Habilidades &amp;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 rot="20820000">
            <a:off x="2545885" y="5810603"/>
            <a:ext cx="2588647" cy="57308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435"/>
              </a:lnSpc>
            </a:pPr>
            <a:r>
              <a:rPr lang="es" sz="3200" b="1" i="0" u="none" strike="noStrike" spc="100" dirty="0">
                <a:latin typeface="Trebuchet MS"/>
                <a:cs typeface="Trebuchet MS"/>
              </a:rPr>
              <a:t>Estrategias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 rot="20820000">
            <a:off x="2366488" y="6855481"/>
            <a:ext cx="3061960" cy="38698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180"/>
              </a:lnSpc>
            </a:pPr>
            <a:r>
              <a:rPr lang="es" sz="2800" b="1" i="0" u="none" strike="noStrike" spc="40" dirty="0">
                <a:latin typeface="Trebuchet MS"/>
                <a:cs typeface="Trebuchet MS"/>
              </a:rPr>
              <a:t>Conocimiento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 rot="20820000">
            <a:off x="2685028" y="7381196"/>
            <a:ext cx="2244154" cy="412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185"/>
              </a:lnSpc>
            </a:pPr>
            <a:r>
              <a:rPr lang="es" sz="2800" b="1" spc="80" dirty="0">
                <a:latin typeface="Trebuchet MS"/>
                <a:cs typeface="Trebuchet MS"/>
              </a:rPr>
              <a:t>a</a:t>
            </a:r>
            <a:r>
              <a:rPr lang="es" sz="2800" b="1" i="0" u="none" strike="noStrike" spc="80" dirty="0">
                <a:latin typeface="Trebuchet MS"/>
                <a:cs typeface="Trebuchet MS"/>
              </a:rPr>
              <a:t>cadémico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 rot="20820000">
            <a:off x="2748120" y="8351384"/>
            <a:ext cx="2135344" cy="3683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2855"/>
              </a:lnSpc>
            </a:pPr>
            <a:r>
              <a:rPr lang="es" sz="2800" b="1" i="0" u="none" strike="noStrike" spc="-10" dirty="0">
                <a:latin typeface="Trebuchet MS"/>
                <a:cs typeface="Trebuchet MS"/>
              </a:rPr>
              <a:t>Aprendizaje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 rot="20820000">
            <a:off x="2829573" y="8769031"/>
            <a:ext cx="2330822" cy="4540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2850"/>
              </a:lnSpc>
            </a:pPr>
            <a:r>
              <a:rPr lang="en-US" sz="2800" b="1" i="0" u="none" strike="noStrike" spc="-10" dirty="0" err="1">
                <a:latin typeface="Trebuchet MS"/>
                <a:cs typeface="Trebuchet MS"/>
              </a:rPr>
              <a:t>experiencial</a:t>
            </a: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90958" y="3700045"/>
            <a:ext cx="3761104" cy="6104255"/>
            <a:chOff x="1290958" y="3700045"/>
            <a:chExt cx="3761104" cy="6104255"/>
          </a:xfrm>
        </p:grpSpPr>
        <p:sp>
          <p:nvSpPr>
            <p:cNvPr id="3" name="object 3"/>
            <p:cNvSpPr/>
            <p:nvPr/>
          </p:nvSpPr>
          <p:spPr>
            <a:xfrm>
              <a:off x="1473092" y="6986213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FFDE09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3092" y="6986213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5" name="object 5"/>
            <p:cNvSpPr/>
            <p:nvPr/>
          </p:nvSpPr>
          <p:spPr>
            <a:xfrm>
              <a:off x="1473085" y="7497025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3578593" y="1728228"/>
                  </a:moveTo>
                  <a:lnTo>
                    <a:pt x="3494735" y="152679"/>
                  </a:lnTo>
                  <a:lnTo>
                    <a:pt x="1149502" y="766406"/>
                  </a:lnTo>
                  <a:lnTo>
                    <a:pt x="0" y="0"/>
                  </a:lnTo>
                  <a:lnTo>
                    <a:pt x="93154" y="1515757"/>
                  </a:lnTo>
                  <a:lnTo>
                    <a:pt x="1232916" y="2307221"/>
                  </a:lnTo>
                  <a:lnTo>
                    <a:pt x="3578593" y="1728228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pic>
          <p:nvPicPr>
            <p:cNvPr id="6" name="object 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713327" y="6756296"/>
              <a:ext cx="2833472" cy="12804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96244" y="7510696"/>
              <a:ext cx="3437254" cy="2260600"/>
            </a:xfrm>
            <a:custGeom>
              <a:avLst/>
              <a:gdLst/>
              <a:ahLst/>
              <a:cxnLst/>
              <a:rect l="l" t="t" r="r" b="b"/>
              <a:pathLst>
                <a:path w="3437254" h="2260600">
                  <a:moveTo>
                    <a:pt x="1205382" y="2260001"/>
                  </a:moveTo>
                  <a:lnTo>
                    <a:pt x="1203286" y="2258178"/>
                  </a:lnTo>
                  <a:lnTo>
                    <a:pt x="1121979" y="755187"/>
                  </a:lnTo>
                  <a:lnTo>
                    <a:pt x="546" y="7565"/>
                  </a:lnTo>
                  <a:lnTo>
                    <a:pt x="0" y="4739"/>
                  </a:lnTo>
                  <a:lnTo>
                    <a:pt x="2734" y="546"/>
                  </a:lnTo>
                  <a:lnTo>
                    <a:pt x="5560" y="0"/>
                  </a:lnTo>
                  <a:lnTo>
                    <a:pt x="1127175" y="747804"/>
                  </a:lnTo>
                  <a:lnTo>
                    <a:pt x="3433481" y="144292"/>
                  </a:lnTo>
                  <a:lnTo>
                    <a:pt x="3435942" y="145750"/>
                  </a:lnTo>
                  <a:lnTo>
                    <a:pt x="3436580" y="148211"/>
                  </a:lnTo>
                  <a:lnTo>
                    <a:pt x="3437218" y="150672"/>
                  </a:lnTo>
                  <a:lnTo>
                    <a:pt x="3435760" y="153133"/>
                  </a:lnTo>
                  <a:lnTo>
                    <a:pt x="1131185" y="756098"/>
                  </a:lnTo>
                  <a:lnTo>
                    <a:pt x="1212492" y="2257722"/>
                  </a:lnTo>
                  <a:lnTo>
                    <a:pt x="1210578" y="2259910"/>
                  </a:lnTo>
                  <a:lnTo>
                    <a:pt x="1205382" y="2260001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8" name="object 8"/>
            <p:cNvSpPr/>
            <p:nvPr/>
          </p:nvSpPr>
          <p:spPr>
            <a:xfrm>
              <a:off x="1382025" y="5449808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9" name="object 9"/>
            <p:cNvSpPr/>
            <p:nvPr/>
          </p:nvSpPr>
          <p:spPr>
            <a:xfrm>
              <a:off x="1382025" y="5449808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382014" y="5960630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3578593" y="1728216"/>
                  </a:moveTo>
                  <a:lnTo>
                    <a:pt x="3494735" y="152679"/>
                  </a:lnTo>
                  <a:lnTo>
                    <a:pt x="1149515" y="766394"/>
                  </a:lnTo>
                  <a:lnTo>
                    <a:pt x="0" y="0"/>
                  </a:lnTo>
                  <a:lnTo>
                    <a:pt x="93167" y="1515745"/>
                  </a:lnTo>
                  <a:lnTo>
                    <a:pt x="1232916" y="2307209"/>
                  </a:lnTo>
                  <a:lnTo>
                    <a:pt x="3578593" y="1728216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pic>
          <p:nvPicPr>
            <p:cNvPr id="11" name="object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622260" y="5219891"/>
              <a:ext cx="2833472" cy="128041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05177" y="5974291"/>
              <a:ext cx="3437254" cy="2260600"/>
            </a:xfrm>
            <a:custGeom>
              <a:avLst/>
              <a:gdLst/>
              <a:ahLst/>
              <a:cxnLst/>
              <a:rect l="l" t="t" r="r" b="b"/>
              <a:pathLst>
                <a:path w="3437254" h="2260600">
                  <a:moveTo>
                    <a:pt x="1205382" y="2260001"/>
                  </a:moveTo>
                  <a:lnTo>
                    <a:pt x="1203286" y="2258178"/>
                  </a:lnTo>
                  <a:lnTo>
                    <a:pt x="1121979" y="755187"/>
                  </a:lnTo>
                  <a:lnTo>
                    <a:pt x="546" y="7565"/>
                  </a:lnTo>
                  <a:lnTo>
                    <a:pt x="0" y="4739"/>
                  </a:lnTo>
                  <a:lnTo>
                    <a:pt x="2734" y="546"/>
                  </a:lnTo>
                  <a:lnTo>
                    <a:pt x="5560" y="0"/>
                  </a:lnTo>
                  <a:lnTo>
                    <a:pt x="1127175" y="747804"/>
                  </a:lnTo>
                  <a:lnTo>
                    <a:pt x="3433481" y="144292"/>
                  </a:lnTo>
                  <a:lnTo>
                    <a:pt x="3435942" y="145750"/>
                  </a:lnTo>
                  <a:lnTo>
                    <a:pt x="3436580" y="148211"/>
                  </a:lnTo>
                  <a:lnTo>
                    <a:pt x="3437218" y="150672"/>
                  </a:lnTo>
                  <a:lnTo>
                    <a:pt x="3435760" y="153133"/>
                  </a:lnTo>
                  <a:lnTo>
                    <a:pt x="1131185" y="756098"/>
                  </a:lnTo>
                  <a:lnTo>
                    <a:pt x="1212492" y="2257722"/>
                  </a:lnTo>
                  <a:lnTo>
                    <a:pt x="1210578" y="2259910"/>
                  </a:lnTo>
                  <a:lnTo>
                    <a:pt x="1205382" y="2260001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290958" y="3929961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1D87E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290958" y="3929961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290955" y="4440782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3578593" y="1728216"/>
                  </a:moveTo>
                  <a:lnTo>
                    <a:pt x="3494735" y="152679"/>
                  </a:lnTo>
                  <a:lnTo>
                    <a:pt x="1149502" y="766394"/>
                  </a:lnTo>
                  <a:lnTo>
                    <a:pt x="0" y="0"/>
                  </a:lnTo>
                  <a:lnTo>
                    <a:pt x="93154" y="1515745"/>
                  </a:lnTo>
                  <a:lnTo>
                    <a:pt x="1232903" y="2307209"/>
                  </a:lnTo>
                  <a:lnTo>
                    <a:pt x="3578593" y="1728216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pic>
          <p:nvPicPr>
            <p:cNvPr id="16" name="object 16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531193" y="3700045"/>
              <a:ext cx="2833472" cy="128041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314110" y="4454445"/>
              <a:ext cx="3437254" cy="2260600"/>
            </a:xfrm>
            <a:custGeom>
              <a:avLst/>
              <a:gdLst/>
              <a:ahLst/>
              <a:cxnLst/>
              <a:rect l="l" t="t" r="r" b="b"/>
              <a:pathLst>
                <a:path w="3437254" h="2260600">
                  <a:moveTo>
                    <a:pt x="1205382" y="2260001"/>
                  </a:moveTo>
                  <a:lnTo>
                    <a:pt x="1203286" y="2258178"/>
                  </a:lnTo>
                  <a:lnTo>
                    <a:pt x="1121979" y="755187"/>
                  </a:lnTo>
                  <a:lnTo>
                    <a:pt x="546" y="7565"/>
                  </a:lnTo>
                  <a:lnTo>
                    <a:pt x="0" y="4739"/>
                  </a:lnTo>
                  <a:lnTo>
                    <a:pt x="2734" y="546"/>
                  </a:lnTo>
                  <a:lnTo>
                    <a:pt x="5560" y="0"/>
                  </a:lnTo>
                  <a:lnTo>
                    <a:pt x="1127175" y="747804"/>
                  </a:lnTo>
                  <a:lnTo>
                    <a:pt x="3433481" y="144292"/>
                  </a:lnTo>
                  <a:lnTo>
                    <a:pt x="3435942" y="145750"/>
                  </a:lnTo>
                  <a:lnTo>
                    <a:pt x="3436580" y="148211"/>
                  </a:lnTo>
                  <a:lnTo>
                    <a:pt x="3437218" y="150672"/>
                  </a:lnTo>
                  <a:lnTo>
                    <a:pt x="3435760" y="153133"/>
                  </a:lnTo>
                  <a:lnTo>
                    <a:pt x="1131185" y="756098"/>
                  </a:lnTo>
                  <a:lnTo>
                    <a:pt x="1212492" y="2257722"/>
                  </a:lnTo>
                  <a:lnTo>
                    <a:pt x="1210578" y="2259910"/>
                  </a:lnTo>
                  <a:lnTo>
                    <a:pt x="1205382" y="2260001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</p:grpSp>
      <p:sp>
        <p:nvSpPr>
          <p:cNvPr id="18" name="object 18"/>
          <p:cNvSpPr txBox="1"/>
          <p:nvPr/>
        </p:nvSpPr>
        <p:spPr>
          <a:xfrm rot="20820000">
            <a:off x="2340928" y="5378920"/>
            <a:ext cx="2618329" cy="58587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060"/>
              </a:lnSpc>
            </a:pPr>
            <a:r>
              <a:rPr lang="es" sz="2800" b="1" i="0" u="none" strike="noStrike" dirty="0">
                <a:latin typeface="Trebuchet MS"/>
                <a:cs typeface="Trebuchet MS"/>
              </a:rPr>
              <a:t>Habilidades &amp;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 rot="20820000">
            <a:off x="2573901" y="5803640"/>
            <a:ext cx="2460174" cy="4390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065"/>
              </a:lnSpc>
            </a:pPr>
            <a:r>
              <a:rPr lang="es" sz="2800" b="1" i="0" u="none" strike="noStrike" spc="85" dirty="0">
                <a:latin typeface="Trebuchet MS"/>
                <a:cs typeface="Trebuchet MS"/>
              </a:rPr>
              <a:t>Estrategias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 rot="20820000">
            <a:off x="2545635" y="6695071"/>
            <a:ext cx="2575637" cy="5540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065"/>
              </a:lnSpc>
            </a:pPr>
            <a:r>
              <a:rPr lang="en-US" sz="2400" b="1" i="0" u="none" strike="noStrike" spc="40" dirty="0" err="1">
                <a:latin typeface="Trebuchet MS"/>
                <a:cs typeface="Trebuchet MS"/>
              </a:rPr>
              <a:t>Conocimiento</a:t>
            </a:r>
            <a:endParaRPr lang="en-US" sz="2800" dirty="0">
              <a:latin typeface="Trebuchet MS"/>
              <a:cs typeface="Trebuchet MS"/>
            </a:endParaRPr>
          </a:p>
          <a:p>
            <a:pPr rtl="0">
              <a:lnSpc>
                <a:spcPts val="3065"/>
              </a:lnSpc>
            </a:pPr>
            <a:endParaRPr sz="28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 rot="20820000">
            <a:off x="2762458" y="7369906"/>
            <a:ext cx="2166568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065"/>
              </a:lnSpc>
            </a:pPr>
            <a:r>
              <a:rPr lang="es" sz="2800" b="1" spc="70" dirty="0">
                <a:latin typeface="Trebuchet MS"/>
                <a:cs typeface="Trebuchet MS"/>
              </a:rPr>
              <a:t>a</a:t>
            </a:r>
            <a:r>
              <a:rPr lang="es" sz="2800" b="1" i="0" u="none" strike="noStrike" spc="70" dirty="0">
                <a:latin typeface="Trebuchet MS"/>
                <a:cs typeface="Trebuchet MS"/>
              </a:rPr>
              <a:t>cadémico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 rot="20820000">
            <a:off x="2660400" y="8366591"/>
            <a:ext cx="2298410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070"/>
              </a:lnSpc>
            </a:pPr>
            <a:r>
              <a:rPr lang="es" sz="2800" b="1" i="0" u="none" strike="noStrike" spc="-10">
                <a:latin typeface="Trebuchet MS"/>
                <a:cs typeface="Trebuchet MS"/>
              </a:rPr>
              <a:t>Aprendizaje</a:t>
            </a:r>
            <a:endParaRPr sz="4400" baseline="1792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 rot="20820000">
            <a:off x="2678033" y="8860738"/>
            <a:ext cx="2691822" cy="4047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3065"/>
              </a:lnSpc>
            </a:pPr>
            <a:r>
              <a:rPr lang="en-US" sz="2800" b="1" i="0" u="none" strike="noStrike" spc="-10" dirty="0" err="1">
                <a:latin typeface="Trebuchet MS"/>
                <a:cs typeface="Trebuchet MS"/>
              </a:rPr>
              <a:t>experiencial</a:t>
            </a:r>
            <a:endParaRPr sz="2800" dirty="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199891" y="2188478"/>
            <a:ext cx="3578860" cy="3048000"/>
            <a:chOff x="1199891" y="2188478"/>
            <a:chExt cx="3578860" cy="3048000"/>
          </a:xfrm>
        </p:grpSpPr>
        <p:sp>
          <p:nvSpPr>
            <p:cNvPr id="25" name="object 25"/>
            <p:cNvSpPr/>
            <p:nvPr/>
          </p:nvSpPr>
          <p:spPr>
            <a:xfrm>
              <a:off x="1199891" y="2418394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17A70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1199891" y="2418394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1199883" y="2929216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3578593" y="1728216"/>
                  </a:moveTo>
                  <a:lnTo>
                    <a:pt x="3494735" y="152679"/>
                  </a:lnTo>
                  <a:lnTo>
                    <a:pt x="1149515" y="766394"/>
                  </a:lnTo>
                  <a:lnTo>
                    <a:pt x="0" y="0"/>
                  </a:lnTo>
                  <a:lnTo>
                    <a:pt x="93154" y="1515745"/>
                  </a:lnTo>
                  <a:lnTo>
                    <a:pt x="1232916" y="2307209"/>
                  </a:lnTo>
                  <a:lnTo>
                    <a:pt x="3578593" y="1728216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  <p:pic>
          <p:nvPicPr>
            <p:cNvPr id="28" name="object 2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440126" y="2188478"/>
              <a:ext cx="2833472" cy="128041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223043" y="2942878"/>
              <a:ext cx="3437254" cy="2260600"/>
            </a:xfrm>
            <a:custGeom>
              <a:avLst/>
              <a:gdLst/>
              <a:ahLst/>
              <a:cxnLst/>
              <a:rect l="l" t="t" r="r" b="b"/>
              <a:pathLst>
                <a:path w="3437254" h="2260600">
                  <a:moveTo>
                    <a:pt x="1205382" y="2260001"/>
                  </a:moveTo>
                  <a:lnTo>
                    <a:pt x="1203286" y="2258178"/>
                  </a:lnTo>
                  <a:lnTo>
                    <a:pt x="1121979" y="755187"/>
                  </a:lnTo>
                  <a:lnTo>
                    <a:pt x="546" y="7565"/>
                  </a:lnTo>
                  <a:lnTo>
                    <a:pt x="0" y="4739"/>
                  </a:lnTo>
                  <a:lnTo>
                    <a:pt x="2734" y="546"/>
                  </a:lnTo>
                  <a:lnTo>
                    <a:pt x="5560" y="0"/>
                  </a:lnTo>
                  <a:lnTo>
                    <a:pt x="1127175" y="747804"/>
                  </a:lnTo>
                  <a:lnTo>
                    <a:pt x="3433481" y="144292"/>
                  </a:lnTo>
                  <a:lnTo>
                    <a:pt x="3435942" y="145750"/>
                  </a:lnTo>
                  <a:lnTo>
                    <a:pt x="3436580" y="148211"/>
                  </a:lnTo>
                  <a:lnTo>
                    <a:pt x="3437218" y="150672"/>
                  </a:lnTo>
                  <a:lnTo>
                    <a:pt x="3435760" y="153133"/>
                  </a:lnTo>
                  <a:lnTo>
                    <a:pt x="1131185" y="756098"/>
                  </a:lnTo>
                  <a:lnTo>
                    <a:pt x="1212492" y="2257722"/>
                  </a:lnTo>
                  <a:lnTo>
                    <a:pt x="1210578" y="2259910"/>
                  </a:lnTo>
                  <a:lnTo>
                    <a:pt x="1205382" y="2260001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</p:grpSp>
      <p:sp>
        <p:nvSpPr>
          <p:cNvPr id="30" name="object 30"/>
          <p:cNvSpPr txBox="1"/>
          <p:nvPr/>
        </p:nvSpPr>
        <p:spPr>
          <a:xfrm rot="20820000">
            <a:off x="2414823" y="3820343"/>
            <a:ext cx="2245779" cy="3492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2715"/>
              </a:lnSpc>
            </a:pPr>
            <a:r>
              <a:rPr lang="es" sz="4000" b="1" i="0" u="none" strike="noStrike" spc="120" baseline="1010" dirty="0">
                <a:latin typeface="Trebuchet MS"/>
                <a:cs typeface="Trebuchet MS"/>
              </a:rPr>
              <a:t>Habilidades</a:t>
            </a:r>
            <a:endParaRPr sz="4000" baseline="2020" dirty="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 rot="20820000">
            <a:off x="2545170" y="4345188"/>
            <a:ext cx="1678613" cy="4630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rtl="0">
              <a:lnSpc>
                <a:spcPts val="2705"/>
              </a:lnSpc>
            </a:pPr>
            <a:r>
              <a:rPr lang="es" sz="2400" b="1" i="0" u="none" strike="noStrike" spc="-10" dirty="0">
                <a:latin typeface="Trebuchet MS"/>
                <a:cs typeface="Trebuchet MS"/>
              </a:rPr>
              <a:t>de gestión</a:t>
            </a:r>
            <a:endParaRPr sz="4000" baseline="1010" dirty="0">
              <a:latin typeface="Trebuchet MS"/>
              <a:cs typeface="Trebuchet MS"/>
            </a:endParaRPr>
          </a:p>
        </p:txBody>
      </p:sp>
      <p:pic>
        <p:nvPicPr>
          <p:cNvPr id="32" name="object 32"/>
          <p:cNvPicPr/>
          <p:nvPr/>
        </p:nvPicPr>
        <p:blipFill>
          <a:blip r:embed="rId6"/>
          <a:stretch>
            <a:fillRect/>
          </a:stretch>
        </p:blipFill>
        <p:spPr>
          <a:xfrm>
            <a:off x="10148492" y="5166975"/>
            <a:ext cx="6571853" cy="3682038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7"/>
          <a:stretch>
            <a:fillRect/>
          </a:stretch>
        </p:blipFill>
        <p:spPr>
          <a:xfrm>
            <a:off x="5984560" y="5143500"/>
            <a:ext cx="3705514" cy="370551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5380888" y="2410238"/>
            <a:ext cx="11958320" cy="1711325"/>
          </a:xfrm>
          <a:prstGeom prst="rect">
            <a:avLst/>
          </a:prstGeom>
        </p:spPr>
        <p:txBody>
          <a:bodyPr vert="horz" wrap="square" lIns="0" tIns="86995" rIns="0" bIns="0" rtlCol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685"/>
              </a:spcBef>
            </a:pPr>
            <a:r>
              <a:rPr lang="es" sz="2800" b="1" i="0" u="heavy" strike="noStrike" spc="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Habilidades de autogestión</a:t>
            </a:r>
            <a:endParaRPr sz="2800" dirty="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585"/>
              </a:spcBef>
            </a:pPr>
            <a:r>
              <a:rPr lang="es" sz="2800" b="0" i="0" u="none" strike="noStrike" spc="-1889" dirty="0">
                <a:latin typeface="Cambria"/>
                <a:cs typeface="Cambria"/>
              </a:rPr>
              <a:t>⟶</a:t>
            </a:r>
            <a:r>
              <a:rPr lang="es" sz="2800" b="0" i="0" u="none" strike="noStrike" spc="80" dirty="0">
                <a:latin typeface="Cambria"/>
                <a:cs typeface="Cambria"/>
              </a:rPr>
              <a:t> </a:t>
            </a:r>
            <a:r>
              <a:rPr lang="es" sz="2800" b="1" i="0" u="none" strike="noStrike" dirty="0">
                <a:latin typeface="Trebuchet MS"/>
                <a:cs typeface="Trebuchet MS"/>
              </a:rPr>
              <a:t>Mejorar la autoconciencia y las habilidades de toma de decisiones.</a:t>
            </a:r>
            <a:endParaRPr sz="2800" dirty="0">
              <a:latin typeface="Trebuchet MS"/>
              <a:cs typeface="Trebuchet MS"/>
            </a:endParaRPr>
          </a:p>
          <a:p>
            <a:pPr algn="ctr" rtl="0">
              <a:lnSpc>
                <a:spcPct val="100000"/>
              </a:lnSpc>
              <a:spcBef>
                <a:spcPts val="585"/>
              </a:spcBef>
            </a:pPr>
            <a:r>
              <a:rPr lang="es" sz="2800" b="0" i="0" u="none" strike="noStrike" spc="-1889" dirty="0">
                <a:latin typeface="Cambria"/>
                <a:cs typeface="Cambria"/>
              </a:rPr>
              <a:t>⟶</a:t>
            </a:r>
            <a:r>
              <a:rPr lang="es" sz="2800" b="0" i="0" u="none" strike="noStrike" spc="50" dirty="0">
                <a:latin typeface="Cambria"/>
                <a:cs typeface="Cambria"/>
              </a:rPr>
              <a:t> </a:t>
            </a:r>
            <a:r>
              <a:rPr lang="es" sz="2800" b="1" i="0" u="none" strike="noStrike" dirty="0">
                <a:latin typeface="Trebuchet MS"/>
                <a:cs typeface="Trebuchet MS"/>
              </a:rPr>
              <a:t>Gestión del tiempo, motivación, autocuidado, equilibrio escuela-vida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87325" rtl="0">
              <a:lnSpc>
                <a:spcPct val="100000"/>
              </a:lnSpc>
              <a:spcBef>
                <a:spcPts val="100"/>
              </a:spcBef>
            </a:pPr>
            <a:r>
              <a:rPr lang="es" sz="4000" b="1" i="0" u="none" strike="noStrike" spc="110" dirty="0">
                <a:latin typeface="Trebuchet MS"/>
              </a:rPr>
              <a:t>Preparación para la universidad - ¿Qué habilidades desarrollará?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511" y="876300"/>
            <a:ext cx="18886689" cy="9398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26670" rtl="0">
              <a:lnSpc>
                <a:spcPct val="100000"/>
              </a:lnSpc>
              <a:spcBef>
                <a:spcPts val="100"/>
              </a:spcBef>
            </a:pPr>
            <a:r>
              <a:rPr lang="es" sz="4400" b="1" i="0" u="none" strike="noStrike" spc="120" dirty="0">
                <a:latin typeface="Trebuchet MS"/>
              </a:rPr>
              <a:t>Preparación para la universidad - ¿Qué habilidades adquirirá?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90649" y="2400287"/>
            <a:ext cx="133350" cy="1333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2071687" y="2957499"/>
            <a:ext cx="142875" cy="14287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771774" y="3524236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3349" y="133349"/>
                </a:moveTo>
                <a:lnTo>
                  <a:pt x="0" y="133349"/>
                </a:lnTo>
                <a:lnTo>
                  <a:pt x="0" y="0"/>
                </a:lnTo>
                <a:lnTo>
                  <a:pt x="133349" y="0"/>
                </a:lnTo>
                <a:lnTo>
                  <a:pt x="133349" y="1333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6" name="object 6"/>
          <p:cNvSpPr/>
          <p:nvPr/>
        </p:nvSpPr>
        <p:spPr>
          <a:xfrm>
            <a:off x="2771774" y="4086211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3349" y="133349"/>
                </a:moveTo>
                <a:lnTo>
                  <a:pt x="0" y="133349"/>
                </a:lnTo>
                <a:lnTo>
                  <a:pt x="0" y="0"/>
                </a:lnTo>
                <a:lnTo>
                  <a:pt x="133349" y="0"/>
                </a:lnTo>
                <a:lnTo>
                  <a:pt x="133349" y="1333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" name="object 7"/>
          <p:cNvSpPr/>
          <p:nvPr/>
        </p:nvSpPr>
        <p:spPr>
          <a:xfrm>
            <a:off x="2771774" y="4648186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3349" y="133349"/>
                </a:moveTo>
                <a:lnTo>
                  <a:pt x="0" y="133349"/>
                </a:lnTo>
                <a:lnTo>
                  <a:pt x="0" y="0"/>
                </a:lnTo>
                <a:lnTo>
                  <a:pt x="133349" y="0"/>
                </a:lnTo>
                <a:lnTo>
                  <a:pt x="133349" y="1333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pic>
        <p:nvPicPr>
          <p:cNvPr id="8" name="object 8"/>
          <p:cNvPicPr/>
          <p:nvPr/>
        </p:nvPicPr>
        <p:blipFill>
          <a:blip r:embed="rId4"/>
          <a:stretch>
            <a:fillRect/>
          </a:stretch>
        </p:blipFill>
        <p:spPr>
          <a:xfrm>
            <a:off x="2071687" y="5205399"/>
            <a:ext cx="142875" cy="1428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/>
          <a:stretch>
            <a:fillRect/>
          </a:stretch>
        </p:blipFill>
        <p:spPr>
          <a:xfrm>
            <a:off x="2071687" y="5767374"/>
            <a:ext cx="142875" cy="1428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390649" y="6334111"/>
            <a:ext cx="133350" cy="1333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/>
          <a:stretch>
            <a:fillRect/>
          </a:stretch>
        </p:blipFill>
        <p:spPr>
          <a:xfrm>
            <a:off x="2071687" y="6891324"/>
            <a:ext cx="142875" cy="1428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/>
          <a:stretch>
            <a:fillRect/>
          </a:stretch>
        </p:blipFill>
        <p:spPr>
          <a:xfrm>
            <a:off x="2071687" y="7453299"/>
            <a:ext cx="142875" cy="1428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/>
          <a:stretch>
            <a:fillRect/>
          </a:stretch>
        </p:blipFill>
        <p:spPr>
          <a:xfrm>
            <a:off x="2071687" y="8015274"/>
            <a:ext cx="142875" cy="14287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xfrm>
            <a:off x="2438400" y="2413000"/>
            <a:ext cx="15565755" cy="6769100"/>
          </a:xfrm>
          <a:prstGeom prst="rect">
            <a:avLst/>
          </a:prstGeom>
        </p:spPr>
        <p:txBody>
          <a:bodyPr vert="horz" wrap="square" lIns="0" tIns="86995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685"/>
              </a:spcBef>
            </a:pPr>
            <a:r>
              <a:rPr lang="es" sz="2800" b="1" i="0" u="none" strike="noStrike" spc="70" dirty="0">
                <a:latin typeface="Trebuchet MS"/>
              </a:rPr>
              <a:t>Programación de verano de éxito universitario y profesional (CCS) </a:t>
            </a:r>
          </a:p>
          <a:p>
            <a:pPr marL="1393825" marR="10126980" indent="-690880" rtl="0">
              <a:lnSpc>
                <a:spcPct val="115199"/>
              </a:lnSpc>
            </a:pPr>
            <a:r>
              <a:rPr lang="es" sz="2800" b="0" i="0" u="none" strike="noStrike" dirty="0">
                <a:latin typeface="Trebuchet MS"/>
                <a:cs typeface="Trebuchet MS"/>
              </a:rPr>
              <a:t>Desarrollo profesional</a:t>
            </a:r>
          </a:p>
          <a:p>
            <a:pPr marL="1393825" marR="10126980" indent="-690880" rtl="0">
              <a:lnSpc>
                <a:spcPct val="115199"/>
              </a:lnSpc>
            </a:pPr>
            <a:r>
              <a:rPr lang="es" sz="2800" b="0" i="0" u="none" strike="noStrike" dirty="0">
                <a:latin typeface="Trebuchet MS"/>
                <a:cs typeface="Trebuchet MS"/>
              </a:rPr>
              <a:t>Preparación de entrevistas </a:t>
            </a:r>
          </a:p>
          <a:p>
            <a:pPr marL="1393825" marR="10126980" indent="-690880" rtl="0">
              <a:lnSpc>
                <a:spcPct val="115199"/>
              </a:lnSpc>
            </a:pPr>
            <a:r>
              <a:rPr lang="es" sz="2800" b="0" i="0" u="none" strike="noStrike" dirty="0">
                <a:latin typeface="Trebuchet MS"/>
                <a:cs typeface="Trebuchet MS"/>
              </a:rPr>
              <a:t>Creación de currículums</a:t>
            </a:r>
          </a:p>
          <a:p>
            <a:pPr marL="1393825" marR="10126980" indent="-690880" rtl="0">
              <a:lnSpc>
                <a:spcPct val="115199"/>
              </a:lnSpc>
            </a:pPr>
            <a:r>
              <a:rPr lang="es" sz="2800" b="0" i="0" u="none" strike="noStrike" dirty="0">
                <a:latin typeface="Trebuchet MS"/>
                <a:cs typeface="Trebuchet MS"/>
              </a:rPr>
              <a:t>Simulación de entrevistas</a:t>
            </a:r>
          </a:p>
          <a:p>
            <a:pPr marL="702945" rtl="0">
              <a:lnSpc>
                <a:spcPct val="100000"/>
              </a:lnSpc>
              <a:spcBef>
                <a:spcPts val="585"/>
              </a:spcBef>
            </a:pPr>
            <a:r>
              <a:rPr lang="es" sz="2800" b="0" i="0" u="none" strike="noStrike" dirty="0">
                <a:latin typeface="Trebuchet MS"/>
                <a:cs typeface="Trebuchet MS"/>
              </a:rPr>
              <a:t>Exploración de carrera</a:t>
            </a:r>
          </a:p>
          <a:p>
            <a:pPr marL="702945" rtl="0">
              <a:lnSpc>
                <a:spcPct val="100000"/>
              </a:lnSpc>
              <a:spcBef>
                <a:spcPts val="585"/>
              </a:spcBef>
            </a:pPr>
            <a:r>
              <a:rPr lang="es" sz="2800" b="0" i="0" u="none" strike="noStrike" dirty="0">
                <a:latin typeface="Trebuchet MS"/>
                <a:cs typeface="Trebuchet MS"/>
              </a:rPr>
              <a:t>Preparación académica a través de un curso universitario en UW-Madison</a:t>
            </a:r>
          </a:p>
          <a:p>
            <a:pPr marL="12700" rtl="0">
              <a:lnSpc>
                <a:spcPct val="100000"/>
              </a:lnSpc>
              <a:spcBef>
                <a:spcPts val="585"/>
              </a:spcBef>
            </a:pPr>
            <a:r>
              <a:rPr lang="es" sz="2800" b="1" i="0" u="none" strike="noStrike" spc="50" dirty="0">
                <a:latin typeface="Trebuchet MS"/>
              </a:rPr>
              <a:t>Confianza en el proceso de postulaciones de ingreso a la universidad</a:t>
            </a:r>
          </a:p>
          <a:p>
            <a:pPr marL="702945" marR="1376045" rtl="0">
              <a:lnSpc>
                <a:spcPct val="115199"/>
              </a:lnSpc>
            </a:pPr>
            <a:r>
              <a:rPr lang="es" sz="2800" b="0" i="0" u="none" strike="noStrike" spc="80" dirty="0">
                <a:latin typeface="Trebuchet MS"/>
                <a:cs typeface="Trebuchet MS"/>
              </a:rPr>
              <a:t>Acceso al centro de escritura virtual para obtener ayuda con ensayos universitarios y de becas </a:t>
            </a:r>
          </a:p>
          <a:p>
            <a:pPr marL="702945" marR="1376045" rtl="0">
              <a:lnSpc>
                <a:spcPct val="115199"/>
              </a:lnSpc>
            </a:pPr>
            <a:r>
              <a:rPr lang="es" sz="2800" b="0" i="0" u="none" strike="noStrike" spc="80" dirty="0">
                <a:latin typeface="Trebuchet MS"/>
                <a:cs typeface="Trebuchet MS"/>
              </a:rPr>
              <a:t>Exámenes de práctica del ACT y pruebas del sistema universitario de UW.</a:t>
            </a:r>
          </a:p>
          <a:p>
            <a:pPr marL="702945" marR="5080" rtl="0">
              <a:lnSpc>
                <a:spcPct val="115199"/>
              </a:lnSpc>
              <a:spcBef>
                <a:spcPts val="5"/>
              </a:spcBef>
            </a:pPr>
            <a:r>
              <a:rPr lang="es" sz="2800" b="0" i="0" u="none" strike="noStrike" dirty="0">
                <a:latin typeface="Trebuchet MS"/>
                <a:cs typeface="Trebuchet MS"/>
              </a:rPr>
              <a:t>Asistencia con la Postulación Gratuita de Ayuda Federal para Estudiantes (FAFSA, por sus siglas en inglés) y la inscripción a la universidad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16239" y="643728"/>
            <a:ext cx="6240780" cy="3425825"/>
            <a:chOff x="11016239" y="643728"/>
            <a:chExt cx="6240780" cy="342582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016239" y="643728"/>
              <a:ext cx="6240514" cy="342544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721029" y="649045"/>
              <a:ext cx="893444" cy="554355"/>
            </a:xfrm>
            <a:custGeom>
              <a:avLst/>
              <a:gdLst/>
              <a:ahLst/>
              <a:cxnLst/>
              <a:rect l="l" t="t" r="r" b="b"/>
              <a:pathLst>
                <a:path w="893444" h="554355">
                  <a:moveTo>
                    <a:pt x="695464" y="242150"/>
                  </a:moveTo>
                  <a:lnTo>
                    <a:pt x="664552" y="212763"/>
                  </a:lnTo>
                  <a:lnTo>
                    <a:pt x="585965" y="194094"/>
                  </a:lnTo>
                  <a:lnTo>
                    <a:pt x="535419" y="188785"/>
                  </a:lnTo>
                  <a:lnTo>
                    <a:pt x="480898" y="186143"/>
                  </a:lnTo>
                  <a:lnTo>
                    <a:pt x="425056" y="186182"/>
                  </a:lnTo>
                  <a:lnTo>
                    <a:pt x="370535" y="188887"/>
                  </a:lnTo>
                  <a:lnTo>
                    <a:pt x="319989" y="194271"/>
                  </a:lnTo>
                  <a:lnTo>
                    <a:pt x="276072" y="202311"/>
                  </a:lnTo>
                  <a:lnTo>
                    <a:pt x="218694" y="226415"/>
                  </a:lnTo>
                  <a:lnTo>
                    <a:pt x="210527" y="242455"/>
                  </a:lnTo>
                  <a:lnTo>
                    <a:pt x="210527" y="384098"/>
                  </a:lnTo>
                  <a:lnTo>
                    <a:pt x="253847" y="358851"/>
                  </a:lnTo>
                  <a:lnTo>
                    <a:pt x="300113" y="338582"/>
                  </a:lnTo>
                  <a:lnTo>
                    <a:pt x="348970" y="323659"/>
                  </a:lnTo>
                  <a:lnTo>
                    <a:pt x="400050" y="314426"/>
                  </a:lnTo>
                  <a:lnTo>
                    <a:pt x="452996" y="311277"/>
                  </a:lnTo>
                  <a:lnTo>
                    <a:pt x="505942" y="314426"/>
                  </a:lnTo>
                  <a:lnTo>
                    <a:pt x="557022" y="323659"/>
                  </a:lnTo>
                  <a:lnTo>
                    <a:pt x="605866" y="338582"/>
                  </a:lnTo>
                  <a:lnTo>
                    <a:pt x="652145" y="358851"/>
                  </a:lnTo>
                  <a:lnTo>
                    <a:pt x="695464" y="384098"/>
                  </a:lnTo>
                  <a:lnTo>
                    <a:pt x="695464" y="242150"/>
                  </a:lnTo>
                  <a:close/>
                </a:path>
                <a:path w="893444" h="554355">
                  <a:moveTo>
                    <a:pt x="893445" y="163461"/>
                  </a:moveTo>
                  <a:lnTo>
                    <a:pt x="670394" y="81254"/>
                  </a:lnTo>
                  <a:lnTo>
                    <a:pt x="452450" y="914"/>
                  </a:lnTo>
                  <a:lnTo>
                    <a:pt x="449910" y="0"/>
                  </a:lnTo>
                  <a:lnTo>
                    <a:pt x="447357" y="914"/>
                  </a:lnTo>
                  <a:lnTo>
                    <a:pt x="6375" y="163449"/>
                  </a:lnTo>
                  <a:lnTo>
                    <a:pt x="107226" y="200634"/>
                  </a:lnTo>
                  <a:lnTo>
                    <a:pt x="98983" y="221399"/>
                  </a:lnTo>
                  <a:lnTo>
                    <a:pt x="93370" y="250786"/>
                  </a:lnTo>
                  <a:lnTo>
                    <a:pt x="92710" y="289902"/>
                  </a:lnTo>
                  <a:lnTo>
                    <a:pt x="99326" y="339877"/>
                  </a:lnTo>
                  <a:lnTo>
                    <a:pt x="91579" y="344411"/>
                  </a:lnTo>
                  <a:lnTo>
                    <a:pt x="85509" y="350939"/>
                  </a:lnTo>
                  <a:lnTo>
                    <a:pt x="81546" y="359041"/>
                  </a:lnTo>
                  <a:lnTo>
                    <a:pt x="80124" y="368274"/>
                  </a:lnTo>
                  <a:lnTo>
                    <a:pt x="80124" y="377494"/>
                  </a:lnTo>
                  <a:lnTo>
                    <a:pt x="84188" y="385724"/>
                  </a:lnTo>
                  <a:lnTo>
                    <a:pt x="90627" y="391350"/>
                  </a:lnTo>
                  <a:lnTo>
                    <a:pt x="78016" y="439585"/>
                  </a:lnTo>
                  <a:lnTo>
                    <a:pt x="55448" y="467448"/>
                  </a:lnTo>
                  <a:lnTo>
                    <a:pt x="30797" y="480529"/>
                  </a:lnTo>
                  <a:lnTo>
                    <a:pt x="11963" y="484390"/>
                  </a:lnTo>
                  <a:lnTo>
                    <a:pt x="6388" y="484873"/>
                  </a:lnTo>
                  <a:lnTo>
                    <a:pt x="1358" y="488581"/>
                  </a:lnTo>
                  <a:lnTo>
                    <a:pt x="31191" y="527621"/>
                  </a:lnTo>
                  <a:lnTo>
                    <a:pt x="94716" y="552589"/>
                  </a:lnTo>
                  <a:lnTo>
                    <a:pt x="107200" y="554139"/>
                  </a:lnTo>
                  <a:lnTo>
                    <a:pt x="119100" y="551332"/>
                  </a:lnTo>
                  <a:lnTo>
                    <a:pt x="129286" y="544601"/>
                  </a:lnTo>
                  <a:lnTo>
                    <a:pt x="136664" y="534416"/>
                  </a:lnTo>
                  <a:lnTo>
                    <a:pt x="150139" y="489546"/>
                  </a:lnTo>
                  <a:lnTo>
                    <a:pt x="150533" y="448449"/>
                  </a:lnTo>
                  <a:lnTo>
                    <a:pt x="143179" y="413918"/>
                  </a:lnTo>
                  <a:lnTo>
                    <a:pt x="133400" y="388721"/>
                  </a:lnTo>
                  <a:lnTo>
                    <a:pt x="138252" y="383311"/>
                  </a:lnTo>
                  <a:lnTo>
                    <a:pt x="141224" y="376161"/>
                  </a:lnTo>
                  <a:lnTo>
                    <a:pt x="141224" y="368287"/>
                  </a:lnTo>
                  <a:lnTo>
                    <a:pt x="139661" y="358597"/>
                  </a:lnTo>
                  <a:lnTo>
                    <a:pt x="135293" y="350177"/>
                  </a:lnTo>
                  <a:lnTo>
                    <a:pt x="128638" y="343560"/>
                  </a:lnTo>
                  <a:lnTo>
                    <a:pt x="120218" y="339229"/>
                  </a:lnTo>
                  <a:lnTo>
                    <a:pt x="117652" y="311404"/>
                  </a:lnTo>
                  <a:lnTo>
                    <a:pt x="117144" y="276402"/>
                  </a:lnTo>
                  <a:lnTo>
                    <a:pt x="121297" y="240525"/>
                  </a:lnTo>
                  <a:lnTo>
                    <a:pt x="132702" y="210019"/>
                  </a:lnTo>
                  <a:lnTo>
                    <a:pt x="192684" y="232130"/>
                  </a:lnTo>
                  <a:lnTo>
                    <a:pt x="208064" y="210210"/>
                  </a:lnTo>
                  <a:lnTo>
                    <a:pt x="261289" y="186016"/>
                  </a:lnTo>
                  <a:lnTo>
                    <a:pt x="319405" y="174853"/>
                  </a:lnTo>
                  <a:lnTo>
                    <a:pt x="360870" y="170281"/>
                  </a:lnTo>
                  <a:lnTo>
                    <a:pt x="405993" y="167474"/>
                  </a:lnTo>
                  <a:lnTo>
                    <a:pt x="453745" y="166522"/>
                  </a:lnTo>
                  <a:lnTo>
                    <a:pt x="501256" y="167462"/>
                  </a:lnTo>
                  <a:lnTo>
                    <a:pt x="546150" y="170256"/>
                  </a:lnTo>
                  <a:lnTo>
                    <a:pt x="587362" y="174790"/>
                  </a:lnTo>
                  <a:lnTo>
                    <a:pt x="644652" y="185762"/>
                  </a:lnTo>
                  <a:lnTo>
                    <a:pt x="696849" y="209042"/>
                  </a:lnTo>
                  <a:lnTo>
                    <a:pt x="712724" y="230060"/>
                  </a:lnTo>
                  <a:lnTo>
                    <a:pt x="893445" y="163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1600"/>
            </a:p>
          </p:txBody>
        </p:sp>
      </p:grpSp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2343844" y="4301133"/>
            <a:ext cx="3590924" cy="353377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95486" y="595375"/>
            <a:ext cx="13418987" cy="787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4800" b="1" i="0" u="none" strike="noStrike" spc="160" dirty="0">
                <a:latin typeface="Trebuchet MS"/>
              </a:rPr>
              <a:t>¡Conviértase en un becario de PEOPLE!</a:t>
            </a:r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1390649" y="7822564"/>
            <a:ext cx="133350" cy="1333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/>
          <a:stretch>
            <a:fillRect/>
          </a:stretch>
        </p:blipFill>
        <p:spPr>
          <a:xfrm>
            <a:off x="1390649" y="8384539"/>
            <a:ext cx="133350" cy="1333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/>
          <a:stretch>
            <a:fillRect/>
          </a:stretch>
        </p:blipFill>
        <p:spPr>
          <a:xfrm>
            <a:off x="1390649" y="8946514"/>
            <a:ext cx="133350" cy="1333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/>
          <a:stretch>
            <a:fillRect/>
          </a:stretch>
        </p:blipFill>
        <p:spPr>
          <a:xfrm>
            <a:off x="1390649" y="2561550"/>
            <a:ext cx="133350" cy="1333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/>
          <a:stretch>
            <a:fillRect/>
          </a:stretch>
        </p:blipFill>
        <p:spPr>
          <a:xfrm>
            <a:off x="2071687" y="3118762"/>
            <a:ext cx="142875" cy="1428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/>
          <a:stretch>
            <a:fillRect/>
          </a:stretch>
        </p:blipFill>
        <p:spPr>
          <a:xfrm>
            <a:off x="1390649" y="3685500"/>
            <a:ext cx="133350" cy="13334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/>
          <a:stretch>
            <a:fillRect/>
          </a:stretch>
        </p:blipFill>
        <p:spPr>
          <a:xfrm>
            <a:off x="1390649" y="4247475"/>
            <a:ext cx="133350" cy="13334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/>
          <a:stretch>
            <a:fillRect/>
          </a:stretch>
        </p:blipFill>
        <p:spPr>
          <a:xfrm>
            <a:off x="1390649" y="4809450"/>
            <a:ext cx="133350" cy="13334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/>
          <a:stretch>
            <a:fillRect/>
          </a:stretch>
        </p:blipFill>
        <p:spPr>
          <a:xfrm>
            <a:off x="2071687" y="5366662"/>
            <a:ext cx="142875" cy="1428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/>
          <a:stretch>
            <a:fillRect/>
          </a:stretch>
        </p:blipFill>
        <p:spPr>
          <a:xfrm>
            <a:off x="2071687" y="5928637"/>
            <a:ext cx="142875" cy="14287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211528" y="1790700"/>
            <a:ext cx="16847871" cy="7559040"/>
          </a:xfrm>
          <a:prstGeom prst="rect">
            <a:avLst/>
          </a:prstGeom>
        </p:spPr>
        <p:txBody>
          <a:bodyPr vert="horz" wrap="square" lIns="0" tIns="8636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680"/>
              </a:spcBef>
            </a:pPr>
            <a:r>
              <a:rPr lang="es" sz="3200" b="1" i="0" u="none" strike="noStrike" dirty="0">
                <a:latin typeface="Trebuchet MS"/>
                <a:cs typeface="Trebuchet MS"/>
              </a:rPr>
              <a:t>Proceso de postulación</a:t>
            </a:r>
            <a:endParaRPr sz="3200" dirty="0">
              <a:latin typeface="Trebuchet MS"/>
              <a:cs typeface="Trebuchet MS"/>
            </a:endParaRPr>
          </a:p>
          <a:p>
            <a:pPr marL="702945" rtl="0">
              <a:lnSpc>
                <a:spcPct val="100000"/>
              </a:lnSpc>
              <a:spcBef>
                <a:spcPts val="545"/>
              </a:spcBef>
            </a:pPr>
            <a:r>
              <a:rPr lang="es" sz="2800" b="0" i="0" u="none" strike="noStrike" spc="-20" dirty="0">
                <a:latin typeface="Trebuchet MS"/>
                <a:cs typeface="Trebuchet MS"/>
              </a:rPr>
              <a:t>Boletín de calificaciones trimestral/informe de asistencia</a:t>
            </a:r>
            <a:endParaRPr sz="2800" dirty="0">
              <a:latin typeface="Trebuchet MS"/>
              <a:cs typeface="Trebuchet MS"/>
            </a:endParaRPr>
          </a:p>
          <a:p>
            <a:pPr marL="1393825" rtl="0">
              <a:lnSpc>
                <a:spcPct val="100000"/>
              </a:lnSpc>
              <a:spcBef>
                <a:spcPts val="585"/>
              </a:spcBef>
            </a:pPr>
            <a:r>
              <a:rPr lang="es" sz="2800" b="0" i="0" u="none" strike="noStrike" spc="-114" dirty="0">
                <a:latin typeface="Trebuchet MS"/>
                <a:cs typeface="Trebuchet MS"/>
              </a:rPr>
              <a:t>Un GPA 2.75 o superior</a:t>
            </a:r>
            <a:endParaRPr sz="2800" dirty="0">
              <a:latin typeface="Trebuchet MS"/>
              <a:cs typeface="Trebuchet MS"/>
            </a:endParaRPr>
          </a:p>
          <a:p>
            <a:pPr marL="702945" marR="5571490" rtl="0">
              <a:lnSpc>
                <a:spcPct val="115199"/>
              </a:lnSpc>
            </a:pPr>
            <a:r>
              <a:rPr lang="es" sz="2800" b="0" i="0" u="none" strike="noStrike" spc="95" dirty="0">
                <a:latin typeface="Trebuchet MS"/>
                <a:cs typeface="Trebuchet MS"/>
              </a:rPr>
              <a:t>Preguntas de ensayo (500 palabras o menos) </a:t>
            </a:r>
          </a:p>
          <a:p>
            <a:pPr marL="702945" marR="5571490" rtl="0">
              <a:lnSpc>
                <a:spcPct val="115199"/>
              </a:lnSpc>
            </a:pPr>
            <a:r>
              <a:rPr lang="es" sz="2800" b="0" i="0" u="none" strike="noStrike" spc="95" dirty="0">
                <a:latin typeface="Trebuchet MS"/>
                <a:cs typeface="Trebuchet MS"/>
              </a:rPr>
              <a:t>Carta de Recomendación</a:t>
            </a:r>
            <a:endParaRPr sz="2800" dirty="0">
              <a:latin typeface="Trebuchet MS"/>
              <a:cs typeface="Trebuchet MS"/>
            </a:endParaRPr>
          </a:p>
          <a:p>
            <a:pPr marL="1393825" marR="5024755" indent="-690880" rtl="0">
              <a:lnSpc>
                <a:spcPct val="115199"/>
              </a:lnSpc>
            </a:pPr>
            <a:r>
              <a:rPr lang="es" sz="2800" b="0" i="0" u="none" strike="noStrike" dirty="0">
                <a:latin typeface="Trebuchet MS"/>
                <a:cs typeface="Trebuchet MS"/>
              </a:rPr>
              <a:t>Altamente alentados a postularse: </a:t>
            </a:r>
          </a:p>
          <a:p>
            <a:pPr marL="1393825" marR="5024755" indent="-690880" rtl="0">
              <a:lnSpc>
                <a:spcPct val="115199"/>
              </a:lnSpc>
            </a:pPr>
            <a:r>
              <a:rPr lang="es" sz="2800" dirty="0">
                <a:latin typeface="Trebuchet MS"/>
                <a:cs typeface="Trebuchet MS"/>
              </a:rPr>
              <a:t>       </a:t>
            </a:r>
          </a:p>
          <a:p>
            <a:pPr marL="1393825" marR="5024755" indent="-690880" rtl="0">
              <a:lnSpc>
                <a:spcPct val="115199"/>
              </a:lnSpc>
            </a:pPr>
            <a:r>
              <a:rPr lang="es" sz="2800" b="0" i="0" u="none" strike="noStrike" dirty="0">
                <a:latin typeface="Trebuchet MS"/>
                <a:cs typeface="Trebuchet MS"/>
              </a:rPr>
              <a:t>       Potenciales estudiantes de primera generación</a:t>
            </a:r>
            <a:endParaRPr sz="2800" dirty="0">
              <a:latin typeface="Trebuchet MS"/>
              <a:cs typeface="Trebuchet MS"/>
            </a:endParaRPr>
          </a:p>
          <a:p>
            <a:pPr marL="1393825" marR="4199255" rtl="0">
              <a:lnSpc>
                <a:spcPct val="115199"/>
              </a:lnSpc>
            </a:pPr>
            <a:r>
              <a:rPr lang="es" sz="2800" b="0" i="0" u="none" strike="noStrike" dirty="0">
                <a:latin typeface="Trebuchet MS"/>
                <a:cs typeface="Trebuchet MS"/>
              </a:rPr>
              <a:t>Estudiantes que reciben "Beneficios directos" (almuerzo gratis/reducido)</a:t>
            </a:r>
            <a:endParaRPr sz="2800" dirty="0">
              <a:latin typeface="Trebuchet MS"/>
              <a:cs typeface="Trebuchet MS"/>
            </a:endParaRPr>
          </a:p>
          <a:p>
            <a:pPr marL="12700" rtl="0">
              <a:lnSpc>
                <a:spcPct val="100000"/>
              </a:lnSpc>
              <a:spcBef>
                <a:spcPts val="1985"/>
              </a:spcBef>
            </a:pPr>
            <a:r>
              <a:rPr lang="es" sz="3200" b="1" i="0" u="none" strike="noStrike" spc="85" dirty="0">
                <a:latin typeface="Trebuchet MS"/>
                <a:cs typeface="Trebuchet MS"/>
              </a:rPr>
              <a:t>¿Sabía usted?</a:t>
            </a:r>
            <a:endParaRPr sz="3200" dirty="0">
              <a:latin typeface="Trebuchet MS"/>
              <a:cs typeface="Trebuchet MS"/>
            </a:endParaRPr>
          </a:p>
          <a:p>
            <a:pPr marL="702945" marR="3914775" rtl="0">
              <a:lnSpc>
                <a:spcPts val="4430"/>
              </a:lnSpc>
              <a:spcBef>
                <a:spcPts val="204"/>
              </a:spcBef>
            </a:pPr>
            <a:r>
              <a:rPr lang="es" sz="2800" b="0" i="0" u="none" strike="noStrike" dirty="0">
                <a:latin typeface="Trebuchet MS"/>
                <a:cs typeface="Trebuchet MS"/>
              </a:rPr>
              <a:t>El año pasado, ¡</a:t>
            </a:r>
            <a:r>
              <a:rPr lang="es" sz="2800" b="1" i="0" u="none" strike="noStrike" spc="-100" dirty="0">
                <a:latin typeface="Trebuchet MS"/>
                <a:cs typeface="Trebuchet MS"/>
              </a:rPr>
              <a:t>91%</a:t>
            </a:r>
            <a:r>
              <a:rPr lang="es" sz="2800" b="1" i="0" u="none" strike="noStrike" spc="-215" dirty="0">
                <a:latin typeface="Trebuchet MS"/>
                <a:cs typeface="Trebuchet MS"/>
              </a:rPr>
              <a:t> </a:t>
            </a:r>
            <a:r>
              <a:rPr lang="es" sz="2800" b="0" i="0" u="none" strike="noStrike" dirty="0">
                <a:latin typeface="Trebuchet MS"/>
                <a:cs typeface="Trebuchet MS"/>
              </a:rPr>
              <a:t>de nuestros becarios fueron a la universidad!</a:t>
            </a:r>
          </a:p>
          <a:p>
            <a:pPr marL="702945" marR="3914775" rtl="0">
              <a:lnSpc>
                <a:spcPts val="4430"/>
              </a:lnSpc>
              <a:spcBef>
                <a:spcPts val="204"/>
              </a:spcBef>
            </a:pPr>
            <a:r>
              <a:rPr lang="es" sz="2800" b="0" i="0" u="none" strike="noStrike" dirty="0">
                <a:latin typeface="Trebuchet MS"/>
                <a:cs typeface="Trebuchet MS"/>
              </a:rPr>
              <a:t>La beca PEOPLE vale más </a:t>
            </a:r>
            <a:r>
              <a:rPr lang="es" sz="2800" b="1" i="0" u="none" strike="noStrike" spc="105" dirty="0">
                <a:latin typeface="Trebuchet MS"/>
                <a:cs typeface="Trebuchet MS"/>
              </a:rPr>
              <a:t>$46,000</a:t>
            </a:r>
            <a:endParaRPr sz="2800" dirty="0">
              <a:latin typeface="Trebuchet MS"/>
              <a:cs typeface="Trebuchet MS"/>
            </a:endParaRPr>
          </a:p>
          <a:p>
            <a:pPr marL="702945" rtl="0">
              <a:lnSpc>
                <a:spcPct val="100000"/>
              </a:lnSpc>
              <a:spcBef>
                <a:spcPts val="330"/>
              </a:spcBef>
            </a:pPr>
            <a:r>
              <a:rPr lang="es" sz="2800" b="0" i="0" u="none" strike="noStrike" dirty="0">
                <a:latin typeface="Trebuchet MS"/>
                <a:cs typeface="Trebuchet MS"/>
              </a:rPr>
              <a:t>Más de </a:t>
            </a:r>
            <a:r>
              <a:rPr lang="es" sz="2800" b="1" i="0" u="none" strike="noStrike" spc="-85" dirty="0">
                <a:latin typeface="Trebuchet MS"/>
                <a:cs typeface="Trebuchet MS"/>
              </a:rPr>
              <a:t>1200</a:t>
            </a:r>
            <a:r>
              <a:rPr lang="es" sz="2800" b="0" i="0" u="none" strike="noStrike" dirty="0">
                <a:latin typeface="Trebuchet MS"/>
                <a:cs typeface="Trebuchet MS"/>
              </a:rPr>
              <a:t> becarios se han inscrito en la UW bajo la beca PEOPLE </a:t>
            </a: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17475" rtl="0">
              <a:lnSpc>
                <a:spcPct val="100000"/>
              </a:lnSpc>
              <a:spcBef>
                <a:spcPts val="100"/>
              </a:spcBef>
            </a:pPr>
            <a:r>
              <a:rPr lang="es" sz="5000" b="1" i="0" u="none" strike="noStrike" spc="60">
                <a:latin typeface="Trebuchet MS"/>
              </a:rPr>
              <a:t>¡Permaneciendo como becario activo de PEOPLE!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28749" y="2646386"/>
            <a:ext cx="142875" cy="1428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428749" y="3265511"/>
            <a:ext cx="142875" cy="1428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1428749" y="3884636"/>
            <a:ext cx="142875" cy="1428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2185987" y="4498999"/>
            <a:ext cx="152400" cy="1523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/>
          <a:stretch>
            <a:fillRect/>
          </a:stretch>
        </p:blipFill>
        <p:spPr>
          <a:xfrm>
            <a:off x="2185987" y="5118124"/>
            <a:ext cx="152400" cy="1523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/>
          <a:stretch>
            <a:fillRect/>
          </a:stretch>
        </p:blipFill>
        <p:spPr>
          <a:xfrm>
            <a:off x="2185987" y="5737249"/>
            <a:ext cx="152400" cy="1523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1428749" y="6361136"/>
            <a:ext cx="142875" cy="1428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428749" y="6980261"/>
            <a:ext cx="142875" cy="1428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428749" y="7599386"/>
            <a:ext cx="142875" cy="14287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771599" y="2441575"/>
            <a:ext cx="17202201" cy="5597525"/>
          </a:xfrm>
          <a:prstGeom prst="rect">
            <a:avLst/>
          </a:prstGeom>
        </p:spPr>
        <p:txBody>
          <a:bodyPr vert="horz" wrap="square" lIns="0" tIns="98425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775"/>
              </a:spcBef>
            </a:pPr>
            <a:r>
              <a:rPr lang="es" sz="3200" b="0" i="0" u="none" strike="noStrike" spc="-130" dirty="0">
                <a:latin typeface="Trebuchet MS"/>
                <a:cs typeface="Trebuchet MS"/>
              </a:rPr>
              <a:t>Un GPA de 2.75 cada semestre</a:t>
            </a:r>
            <a:endParaRPr sz="3200" dirty="0">
              <a:latin typeface="Trebuchet MS"/>
              <a:cs typeface="Trebuchet MS"/>
            </a:endParaRPr>
          </a:p>
          <a:p>
            <a:pPr marL="12700" rtl="0">
              <a:lnSpc>
                <a:spcPct val="100000"/>
              </a:lnSpc>
              <a:spcBef>
                <a:spcPts val="675"/>
              </a:spcBef>
            </a:pPr>
            <a:r>
              <a:rPr lang="es" sz="3200" b="0" i="0" u="none" strike="noStrike" spc="295" dirty="0">
                <a:latin typeface="Trebuchet MS"/>
                <a:cs typeface="Trebuchet MS"/>
              </a:rPr>
              <a:t>Una tasa de asistencia del 85% o superior a todos los eventos de PEOPLE</a:t>
            </a:r>
            <a:endParaRPr sz="3200" dirty="0">
              <a:latin typeface="Trebuchet MS"/>
              <a:cs typeface="Trebuchet MS"/>
            </a:endParaRPr>
          </a:p>
          <a:p>
            <a:pPr marL="767715" marR="600075" indent="-755650" rtl="0">
              <a:lnSpc>
                <a:spcPts val="4880"/>
              </a:lnSpc>
              <a:spcBef>
                <a:spcPts val="270"/>
              </a:spcBef>
            </a:pPr>
            <a:r>
              <a:rPr lang="es" sz="3200" b="0" i="0" u="none" strike="noStrike" spc="110" dirty="0">
                <a:latin typeface="Trebuchet MS"/>
                <a:cs typeface="Trebuchet MS"/>
              </a:rPr>
              <a:t>Debe asistir al Centro Académico para Enriquecimiento (ACE)  </a:t>
            </a:r>
            <a:endParaRPr lang="es" sz="3200" spc="110" dirty="0">
              <a:latin typeface="Trebuchet MS"/>
              <a:cs typeface="Trebuchet MS"/>
            </a:endParaRPr>
          </a:p>
          <a:p>
            <a:pPr marL="767715" marR="600075" indent="-755650" rtl="0">
              <a:lnSpc>
                <a:spcPts val="4880"/>
              </a:lnSpc>
              <a:spcBef>
                <a:spcPts val="270"/>
              </a:spcBef>
            </a:pPr>
            <a:r>
              <a:rPr lang="es" sz="3200" b="0" i="0" u="none" strike="noStrike" spc="110" dirty="0">
                <a:latin typeface="Trebuchet MS"/>
                <a:cs typeface="Trebuchet MS"/>
              </a:rPr>
              <a:t>     De lunes a jueves de 3:30 a 6:00 p.m.</a:t>
            </a:r>
            <a:endParaRPr sz="3200" dirty="0">
              <a:latin typeface="Trebuchet MS"/>
              <a:cs typeface="Trebuchet MS"/>
            </a:endParaRPr>
          </a:p>
          <a:p>
            <a:pPr marL="767715" rtl="0">
              <a:lnSpc>
                <a:spcPct val="100000"/>
              </a:lnSpc>
              <a:spcBef>
                <a:spcPts val="395"/>
              </a:spcBef>
            </a:pPr>
            <a:r>
              <a:rPr lang="es" sz="3200" b="0" i="0" u="none" strike="noStrike" spc="210" dirty="0">
                <a:latin typeface="Trebuchet MS"/>
                <a:cs typeface="Trebuchet MS"/>
              </a:rPr>
              <a:t>GPA &gt; 3.0 = 1 día por semana</a:t>
            </a:r>
            <a:endParaRPr sz="3200" dirty="0">
              <a:latin typeface="Trebuchet MS"/>
              <a:cs typeface="Trebuchet MS"/>
            </a:endParaRPr>
          </a:p>
          <a:p>
            <a:pPr marL="767715" rtl="0">
              <a:lnSpc>
                <a:spcPct val="100000"/>
              </a:lnSpc>
              <a:spcBef>
                <a:spcPts val="675"/>
              </a:spcBef>
            </a:pPr>
            <a:r>
              <a:rPr lang="es" sz="3200" b="0" i="0" u="none" strike="noStrike" spc="210" dirty="0">
                <a:latin typeface="Trebuchet MS"/>
                <a:cs typeface="Trebuchet MS"/>
              </a:rPr>
              <a:t>GPA &lt; 3.0 = 2 días por semana</a:t>
            </a:r>
            <a:endParaRPr sz="3200" dirty="0">
              <a:latin typeface="Trebuchet MS"/>
              <a:cs typeface="Trebuchet MS"/>
            </a:endParaRPr>
          </a:p>
          <a:p>
            <a:pPr marL="12700" rtl="0">
              <a:lnSpc>
                <a:spcPct val="100000"/>
              </a:lnSpc>
              <a:spcBef>
                <a:spcPts val="675"/>
              </a:spcBef>
            </a:pPr>
            <a:r>
              <a:rPr lang="es" sz="3200" b="0" i="0" u="none" strike="noStrike" spc="110" dirty="0">
                <a:latin typeface="Trebuchet MS"/>
                <a:cs typeface="Trebuchet MS"/>
              </a:rPr>
              <a:t>Debe asistir a la Universidad de Verano PEOPLE (PSU) anualmente</a:t>
            </a:r>
            <a:endParaRPr sz="3200" dirty="0">
              <a:latin typeface="Trebuchet MS"/>
              <a:cs typeface="Trebuchet MS"/>
            </a:endParaRPr>
          </a:p>
          <a:p>
            <a:pPr marL="12700" marR="5080" rtl="0">
              <a:lnSpc>
                <a:spcPts val="4880"/>
              </a:lnSpc>
              <a:spcBef>
                <a:spcPts val="90"/>
              </a:spcBef>
            </a:pPr>
            <a:r>
              <a:rPr lang="es" sz="3200" b="0" i="0" u="none" strike="noStrike" spc="110" dirty="0">
                <a:latin typeface="Trebuchet MS"/>
                <a:cs typeface="Trebuchet MS"/>
              </a:rPr>
              <a:t>Debe cumplir con la política de divulgación de expulsión del programa PEOPLE </a:t>
            </a:r>
            <a:endParaRPr lang="es" sz="3200" spc="110" dirty="0">
              <a:latin typeface="Trebuchet MS"/>
              <a:cs typeface="Trebuchet MS"/>
            </a:endParaRPr>
          </a:p>
          <a:p>
            <a:pPr marL="12700" marR="5080" rtl="0">
              <a:lnSpc>
                <a:spcPts val="4880"/>
              </a:lnSpc>
              <a:spcBef>
                <a:spcPts val="90"/>
              </a:spcBef>
            </a:pPr>
            <a:r>
              <a:rPr lang="es" sz="3200" b="0" i="0" u="none" strike="noStrike" spc="110" dirty="0">
                <a:latin typeface="Trebuchet MS"/>
                <a:cs typeface="Trebuchet MS"/>
              </a:rPr>
              <a:t>Debe permanecer inscrito en una escuela secundaria asociada con MMSD o MPS.</a:t>
            </a:r>
            <a:endParaRPr sz="32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6499E23B-3C2D-2A39-A1CD-439B71EED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16" y="308953"/>
            <a:ext cx="17265368" cy="9669094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64D75310-93ED-E16E-71E0-9F9F0768E1BC}"/>
              </a:ext>
            </a:extLst>
          </p:cNvPr>
          <p:cNvSpPr txBox="1">
            <a:spLocks/>
          </p:cNvSpPr>
          <p:nvPr/>
        </p:nvSpPr>
        <p:spPr>
          <a:xfrm>
            <a:off x="2057400" y="3496660"/>
            <a:ext cx="3124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b="1" spc="60" dirty="0" err="1">
                <a:latin typeface="Gotham" panose="02000604040000020004" pitchFamily="2" charset="0"/>
              </a:rPr>
              <a:t>Noviembre</a:t>
            </a:r>
            <a:r>
              <a:rPr lang="en-US" b="1" spc="60" dirty="0">
                <a:latin typeface="Gotham" panose="02000604040000020004" pitchFamily="2" charset="0"/>
              </a:rPr>
              <a:t> 24, 2025 </a:t>
            </a:r>
            <a:endParaRPr lang="en-US" b="1" spc="-10" dirty="0">
              <a:latin typeface="Gotham" panose="02000604040000020004" pitchFamily="2" charset="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543F8B1-97B8-C1ED-C2DE-BFF00B1D123C}"/>
              </a:ext>
            </a:extLst>
          </p:cNvPr>
          <p:cNvSpPr txBox="1">
            <a:spLocks/>
          </p:cNvSpPr>
          <p:nvPr/>
        </p:nvSpPr>
        <p:spPr>
          <a:xfrm>
            <a:off x="1941512" y="4042097"/>
            <a:ext cx="3124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ES" spc="60" dirty="0">
                <a:latin typeface="Gotham Book" pitchFamily="50" charset="0"/>
                <a:cs typeface="Gotham Book" pitchFamily="50" charset="0"/>
              </a:rPr>
              <a:t>El proceso de postulación abre</a:t>
            </a:r>
            <a:endParaRPr lang="en-US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533FCAC-636C-3981-CCD4-63F90F31CE36}"/>
              </a:ext>
            </a:extLst>
          </p:cNvPr>
          <p:cNvSpPr txBox="1">
            <a:spLocks/>
          </p:cNvSpPr>
          <p:nvPr/>
        </p:nvSpPr>
        <p:spPr>
          <a:xfrm>
            <a:off x="5723844" y="3953009"/>
            <a:ext cx="31242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ES" spc="60" dirty="0">
                <a:latin typeface="Gotham Book" pitchFamily="50" charset="0"/>
                <a:cs typeface="Gotham Book" pitchFamily="50" charset="0"/>
              </a:rPr>
              <a:t>Notificación del estatus a los familiares (aceptado, lista de espera, rechazado)</a:t>
            </a:r>
            <a:endParaRPr lang="en-US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C1CAF15F-6C13-4785-5C04-BD0A22AA0294}"/>
              </a:ext>
            </a:extLst>
          </p:cNvPr>
          <p:cNvSpPr txBox="1">
            <a:spLocks/>
          </p:cNvSpPr>
          <p:nvPr/>
        </p:nvSpPr>
        <p:spPr>
          <a:xfrm>
            <a:off x="9573531" y="4031277"/>
            <a:ext cx="3124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s-US" dirty="0">
                <a:latin typeface="Gotham" panose="02000604040000020004"/>
              </a:rPr>
              <a:t>Asistencia a ACE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107FA9A9-4C2D-BFB4-FF93-A766F2058550}"/>
              </a:ext>
            </a:extLst>
          </p:cNvPr>
          <p:cNvSpPr txBox="1">
            <a:spLocks/>
          </p:cNvSpPr>
          <p:nvPr/>
        </p:nvSpPr>
        <p:spPr>
          <a:xfrm>
            <a:off x="13355863" y="4031277"/>
            <a:ext cx="3124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ES" spc="60" dirty="0">
                <a:latin typeface="Gotham Medium" panose="02000603030000020004" pitchFamily="2" charset="0"/>
                <a:cs typeface="Gotham Book" pitchFamily="50" charset="0"/>
              </a:rPr>
              <a:t>Revisión final de la lista de espera</a:t>
            </a:r>
            <a:endParaRPr lang="en-US" spc="-10" dirty="0">
              <a:latin typeface="Gotham Medium" panose="02000603030000020004" pitchFamily="2" charset="0"/>
              <a:cs typeface="Gotham Book" pitchFamily="50" charset="0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C82E3730-9B7B-1251-3E28-5DA0F18FD5D9}"/>
              </a:ext>
            </a:extLst>
          </p:cNvPr>
          <p:cNvSpPr txBox="1">
            <a:spLocks/>
          </p:cNvSpPr>
          <p:nvPr/>
        </p:nvSpPr>
        <p:spPr>
          <a:xfrm>
            <a:off x="5848123" y="3470713"/>
            <a:ext cx="3124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US" b="1" dirty="0"/>
              <a:t>Enero 25-31, 2026</a:t>
            </a:r>
            <a:endParaRPr lang="en-US" spc="-10" dirty="0">
              <a:latin typeface="Gotham" panose="02000604040000020004" pitchFamily="2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8C6EC886-C56E-C69A-A5DC-CEF7493FDDBF}"/>
              </a:ext>
            </a:extLst>
          </p:cNvPr>
          <p:cNvSpPr txBox="1">
            <a:spLocks/>
          </p:cNvSpPr>
          <p:nvPr/>
        </p:nvSpPr>
        <p:spPr>
          <a:xfrm>
            <a:off x="9573532" y="3442296"/>
            <a:ext cx="31242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US" sz="2000" b="1" dirty="0"/>
              <a:t>Febrero 1-7, 2026</a:t>
            </a:r>
            <a:endParaRPr lang="en-US" sz="2000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2F19B800-0971-004E-BDE7-F1591C8283BE}"/>
              </a:ext>
            </a:extLst>
          </p:cNvPr>
          <p:cNvSpPr txBox="1">
            <a:spLocks/>
          </p:cNvSpPr>
          <p:nvPr/>
        </p:nvSpPr>
        <p:spPr>
          <a:xfrm>
            <a:off x="13335283" y="3450493"/>
            <a:ext cx="31242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US" sz="2000" b="1" dirty="0"/>
              <a:t>Febrero 15-21, 2026: </a:t>
            </a:r>
            <a:endParaRPr lang="en-US" sz="2000" spc="-10" dirty="0">
              <a:latin typeface="Gotham" panose="02000604040000020004" pitchFamily="2" charset="0"/>
              <a:cs typeface="Gotham Book" pitchFamily="50" charset="0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BB5B51BA-49C6-566D-B895-2CBE63CA6920}"/>
              </a:ext>
            </a:extLst>
          </p:cNvPr>
          <p:cNvSpPr txBox="1">
            <a:spLocks/>
          </p:cNvSpPr>
          <p:nvPr/>
        </p:nvSpPr>
        <p:spPr>
          <a:xfrm>
            <a:off x="3886200" y="7298167"/>
            <a:ext cx="3505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ES" spc="60" dirty="0">
                <a:latin typeface="Gotham Book" pitchFamily="50" charset="0"/>
                <a:cs typeface="Gotham Book" pitchFamily="50" charset="0"/>
              </a:rPr>
              <a:t>El proceso de postulación cierra</a:t>
            </a:r>
            <a:endParaRPr lang="en-US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A6765B93-697D-226D-2FC4-25BC994AA55C}"/>
              </a:ext>
            </a:extLst>
          </p:cNvPr>
          <p:cNvSpPr txBox="1">
            <a:spLocks/>
          </p:cNvSpPr>
          <p:nvPr/>
        </p:nvSpPr>
        <p:spPr>
          <a:xfrm>
            <a:off x="7772400" y="7273373"/>
            <a:ext cx="3124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US" dirty="0">
                <a:latin typeface="Gotham Book"/>
              </a:rPr>
              <a:t>Fecha tope para los requisitos de la inscripción</a:t>
            </a:r>
            <a:endParaRPr lang="en-US" b="1" spc="-10" dirty="0">
              <a:latin typeface="Gotham Book"/>
              <a:cs typeface="Gotham Book" pitchFamily="50" charset="0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493939F3-98F7-FF65-20D3-DB3BF0539808}"/>
              </a:ext>
            </a:extLst>
          </p:cNvPr>
          <p:cNvSpPr txBox="1">
            <a:spLocks/>
          </p:cNvSpPr>
          <p:nvPr/>
        </p:nvSpPr>
        <p:spPr>
          <a:xfrm>
            <a:off x="7772400" y="7843160"/>
            <a:ext cx="31242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US" sz="2000" b="1" dirty="0"/>
              <a:t>Febrero 1-7, 2026</a:t>
            </a:r>
            <a:endParaRPr lang="en-US" sz="2000" spc="-10" dirty="0">
              <a:latin typeface="Gotham" panose="02000604040000020004" pitchFamily="2" charset="0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B868B861-4C29-7384-98D9-0D20C4FC602B}"/>
              </a:ext>
            </a:extLst>
          </p:cNvPr>
          <p:cNvSpPr txBox="1">
            <a:spLocks/>
          </p:cNvSpPr>
          <p:nvPr/>
        </p:nvSpPr>
        <p:spPr>
          <a:xfrm>
            <a:off x="3889829" y="7806019"/>
            <a:ext cx="31242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z="2000" b="1" spc="60" dirty="0" err="1">
                <a:latin typeface="Gotham" panose="02000604040000020004" pitchFamily="2" charset="0"/>
              </a:rPr>
              <a:t>Enero</a:t>
            </a:r>
            <a:r>
              <a:rPr lang="en-US" sz="2000" b="1" spc="60" dirty="0">
                <a:latin typeface="Gotham" panose="02000604040000020004" pitchFamily="2" charset="0"/>
              </a:rPr>
              <a:t> 9, 2026</a:t>
            </a:r>
            <a:endParaRPr lang="en-US" sz="2000" b="1" spc="-10" dirty="0">
              <a:latin typeface="Gotham" panose="02000604040000020004" pitchFamily="2" charset="0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41F6CC04-C217-B2EF-A508-BCA2519E9B8B}"/>
              </a:ext>
            </a:extLst>
          </p:cNvPr>
          <p:cNvSpPr txBox="1">
            <a:spLocks/>
          </p:cNvSpPr>
          <p:nvPr/>
        </p:nvSpPr>
        <p:spPr>
          <a:xfrm>
            <a:off x="11658600" y="7266961"/>
            <a:ext cx="3124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pc="60" dirty="0" err="1">
                <a:latin typeface="Gotham Book" pitchFamily="50" charset="0"/>
                <a:cs typeface="Gotham Book" pitchFamily="50" charset="0"/>
              </a:rPr>
              <a:t>Cohorte</a:t>
            </a:r>
            <a:r>
              <a:rPr lang="en-US" spc="60" dirty="0">
                <a:latin typeface="Gotham Book" pitchFamily="50" charset="0"/>
                <a:cs typeface="Gotham Book" pitchFamily="50" charset="0"/>
              </a:rPr>
              <a:t> de primer </a:t>
            </a:r>
            <a:r>
              <a:rPr lang="en-US" spc="60" dirty="0" err="1">
                <a:latin typeface="Gotham Book" pitchFamily="50" charset="0"/>
                <a:cs typeface="Gotham Book" pitchFamily="50" charset="0"/>
              </a:rPr>
              <a:t>año</a:t>
            </a:r>
            <a:r>
              <a:rPr lang="en-US" spc="60" dirty="0">
                <a:latin typeface="Gotham Book" pitchFamily="50" charset="0"/>
                <a:cs typeface="Gotham Book" pitchFamily="50" charset="0"/>
              </a:rPr>
              <a:t>.</a:t>
            </a:r>
            <a:endParaRPr lang="en-US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7C99519C-4825-9505-44B6-20DB74DCDDD5}"/>
              </a:ext>
            </a:extLst>
          </p:cNvPr>
          <p:cNvSpPr txBox="1">
            <a:spLocks/>
          </p:cNvSpPr>
          <p:nvPr/>
        </p:nvSpPr>
        <p:spPr>
          <a:xfrm>
            <a:off x="11658600" y="7836347"/>
            <a:ext cx="31242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US" sz="2000" b="1" dirty="0"/>
              <a:t>Febrero 7, 2026</a:t>
            </a:r>
            <a:endParaRPr lang="en-US" sz="2000" spc="-10" dirty="0">
              <a:latin typeface="Gotham" panose="02000604040000020004" pitchFamily="2" charset="0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2540B1FC-75D6-AF50-2CBE-63A2C0B1D223}"/>
              </a:ext>
            </a:extLst>
          </p:cNvPr>
          <p:cNvSpPr txBox="1">
            <a:spLocks/>
          </p:cNvSpPr>
          <p:nvPr/>
        </p:nvSpPr>
        <p:spPr>
          <a:xfrm>
            <a:off x="5181600" y="1126043"/>
            <a:ext cx="88392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s-ES" sz="5400" spc="60" dirty="0">
                <a:solidFill>
                  <a:schemeClr val="bg1"/>
                </a:solidFill>
                <a:latin typeface="Gotham" panose="02000604040000020004" pitchFamily="2" charset="0"/>
                <a:cs typeface="Gotham Book" pitchFamily="50" charset="0"/>
              </a:rPr>
              <a:t>Fechas Clave de la Postulación</a:t>
            </a:r>
            <a:endParaRPr lang="en-US" sz="5400" spc="-10" dirty="0">
              <a:solidFill>
                <a:schemeClr val="bg1"/>
              </a:solidFill>
              <a:latin typeface="Gotham" panose="02000604040000020004" pitchFamily="2" charset="0"/>
              <a:cs typeface="Gotham Book" pitchFamily="50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6248400" y="3594100"/>
            <a:ext cx="7239000" cy="116840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7500" b="1" i="0" u="none" strike="noStrike" spc="685" dirty="0">
                <a:latin typeface="Arial"/>
                <a:cs typeface="Arial"/>
              </a:rPr>
              <a:t>¡Gracias!</a:t>
            </a:r>
            <a:endParaRPr sz="75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9230" y="6200203"/>
            <a:ext cx="17847569" cy="619697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rtl="0">
              <a:lnSpc>
                <a:spcPct val="100000"/>
              </a:lnSpc>
              <a:spcBef>
                <a:spcPts val="100"/>
              </a:spcBef>
            </a:pPr>
            <a:r>
              <a:rPr lang="es" sz="2900" b="0" i="0" u="none" strike="noStrike" spc="120" dirty="0">
                <a:solidFill>
                  <a:srgbClr val="C4040C"/>
                </a:solidFill>
                <a:latin typeface="Verdana"/>
                <a:cs typeface="Verdana"/>
              </a:rPr>
              <a:t>Para más información, visítenos en </a:t>
            </a:r>
            <a:r>
              <a:rPr lang="es" sz="2900" b="1" i="0" u="none" strike="noStrike" spc="350" dirty="0">
                <a:solidFill>
                  <a:srgbClr val="C4040C"/>
                </a:solidFill>
                <a:latin typeface="Arial"/>
                <a:cs typeface="Arial"/>
              </a:rPr>
              <a:t>https://peopleprogram.wisc.edu/</a:t>
            </a:r>
            <a:endParaRPr sz="2900" dirty="0"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8.0.7"/>
  <p:tag name="AS_OS" val="Unix 5.10.228.219"/>
  <p:tag name="AS_RELEASE_DATE" val="2024.11.14"/>
  <p:tag name="AS_TITLE" val="Aspose.Slides for .NET6"/>
  <p:tag name="AS_VERSION" val="24.1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799674C485DE4E92452D1B6D821974" ma:contentTypeVersion="12" ma:contentTypeDescription="Create a new document." ma:contentTypeScope="" ma:versionID="709378ddb1e45fd97bdee5a40b302dcc">
  <xsd:schema xmlns:xsd="http://www.w3.org/2001/XMLSchema" xmlns:xs="http://www.w3.org/2001/XMLSchema" xmlns:p="http://schemas.microsoft.com/office/2006/metadata/properties" xmlns:ns2="c293021e-17cc-4612-962c-64144b63652e" xmlns:ns3="4ec167de-bed2-43d7-b0c7-6ca56267f1ef" targetNamespace="http://schemas.microsoft.com/office/2006/metadata/properties" ma:root="true" ma:fieldsID="4ed402c01df47090aa5b03150d4e7e77" ns2:_="" ns3:_="">
    <xsd:import namespace="c293021e-17cc-4612-962c-64144b63652e"/>
    <xsd:import namespace="4ec167de-bed2-43d7-b0c7-6ca56267f1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3021e-17cc-4612-962c-64144b6365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8fd1163-aeca-4b93-bbe7-d2ae2d1c31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c167de-bed2-43d7-b0c7-6ca56267f1e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9d42b40-1e56-4c39-9471-fbaf0b4dc403}" ma:internalName="TaxCatchAll" ma:showField="CatchAllData" ma:web="4ec167de-bed2-43d7-b0c7-6ca56267f1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293021e-17cc-4612-962c-64144b63652e">
      <Terms xmlns="http://schemas.microsoft.com/office/infopath/2007/PartnerControls"/>
    </lcf76f155ced4ddcb4097134ff3c332f>
    <TaxCatchAll xmlns="4ec167de-bed2-43d7-b0c7-6ca56267f1ef" xsi:nil="true"/>
  </documentManagement>
</p:properties>
</file>

<file path=customXml/itemProps1.xml><?xml version="1.0" encoding="utf-8"?>
<ds:datastoreItem xmlns:ds="http://schemas.openxmlformats.org/officeDocument/2006/customXml" ds:itemID="{0003B857-AEB4-467F-81A2-ACA3B479E07B}"/>
</file>

<file path=customXml/itemProps2.xml><?xml version="1.0" encoding="utf-8"?>
<ds:datastoreItem xmlns:ds="http://schemas.openxmlformats.org/officeDocument/2006/customXml" ds:itemID="{0BE99B47-9952-4F23-99B7-EE3221C86B42}"/>
</file>

<file path=customXml/itemProps3.xml><?xml version="1.0" encoding="utf-8"?>
<ds:datastoreItem xmlns:ds="http://schemas.openxmlformats.org/officeDocument/2006/customXml" ds:itemID="{D991998F-F2A8-4238-9993-7CB0A776352B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1143</Words>
  <Application>Microsoft Office PowerPoint</Application>
  <PresentationFormat>Custom</PresentationFormat>
  <Paragraphs>157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Aptos</vt:lpstr>
      <vt:lpstr>Arial</vt:lpstr>
      <vt:lpstr>Cambria</vt:lpstr>
      <vt:lpstr>Gotham</vt:lpstr>
      <vt:lpstr>Gotham Book</vt:lpstr>
      <vt:lpstr>Gotham Medium</vt:lpstr>
      <vt:lpstr>Trebuchet MS</vt:lpstr>
      <vt:lpstr>Verdana</vt:lpstr>
      <vt:lpstr>Office Theme</vt:lpstr>
      <vt:lpstr>Programa PEOPLE de UW-Madison</vt:lpstr>
      <vt:lpstr>¿Qué es PEOPLE?</vt:lpstr>
      <vt:lpstr>PEOPLE de Milwaukee</vt:lpstr>
      <vt:lpstr>PEOPLE de Milwaukee</vt:lpstr>
      <vt:lpstr>¿Qué ofrece el programa PEOPLE?</vt:lpstr>
      <vt:lpstr>Comunidad</vt:lpstr>
      <vt:lpstr>Comunidad - ¿Qué ganará socialmente?</vt:lpstr>
      <vt:lpstr>Comunidad</vt:lpstr>
      <vt:lpstr>Exploración - ¿Qué descubrirá?</vt:lpstr>
      <vt:lpstr>Comunidad</vt:lpstr>
      <vt:lpstr>Preparación para la universidad - ¿Qué habilidades desarrollará?</vt:lpstr>
      <vt:lpstr>Preparación para la universidad - ¿Qué habilidades desarrollará?</vt:lpstr>
      <vt:lpstr>Preparación para la universidad - ¿Qué habilidades desarrollará?</vt:lpstr>
      <vt:lpstr>Preparación para la universidad - ¿Qué habilidades desarrollará?</vt:lpstr>
      <vt:lpstr>Preparación para la universidad - ¿Qué habilidades adquirirá?</vt:lpstr>
      <vt:lpstr>¡Conviértase en un becario de PEOPLE!</vt:lpstr>
      <vt:lpstr>¡Permaneciendo como becario activo de PEOPLE!</vt:lpstr>
      <vt:lpstr>PowerPoint Presentation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 Milwaukee Recruitment Presentation</dc:title>
  <dc:creator>PEOPLE Precollege</dc:creator>
  <cp:keywords>DAGyl16UxSc,BADi4UiWwEM,0</cp:keywords>
  <cp:lastModifiedBy>Atlantic Interpreters</cp:lastModifiedBy>
  <cp:revision>6</cp:revision>
  <dcterms:created xsi:type="dcterms:W3CDTF">2025-11-04T19:24:27Z</dcterms:created>
  <dcterms:modified xsi:type="dcterms:W3CDTF">2025-11-14T14:49:35Z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2025-10-27T00:00:00Z</vt:filetime>
  </property>
  <property fmtid="{D5CDD505-2E9C-101B-9397-08002B2CF9AE}" pid="3" name="Creator">
    <vt:lpwstr>Canva</vt:lpwstr>
  </property>
  <property fmtid="{D5CDD505-2E9C-101B-9397-08002B2CF9AE}" pid="4" name="LastSaved">
    <vt:filetime>2025-11-04T00:00:00Z</vt:filetime>
  </property>
  <property fmtid="{D5CDD505-2E9C-101B-9397-08002B2CF9AE}" pid="5" name="Producer">
    <vt:lpwstr>Canva</vt:lpwstr>
  </property>
  <property fmtid="{D5CDD505-2E9C-101B-9397-08002B2CF9AE}" pid="6" name="MSIP_Label_defa4170-0d19-0005-0004-bc88714345d2_Enabled">
    <vt:lpwstr>true</vt:lpwstr>
  </property>
  <property fmtid="{D5CDD505-2E9C-101B-9397-08002B2CF9AE}" pid="7" name="MSIP_Label_defa4170-0d19-0005-0004-bc88714345d2_SetDate">
    <vt:lpwstr>2025-11-06T15:45:23Z</vt:lpwstr>
  </property>
  <property fmtid="{D5CDD505-2E9C-101B-9397-08002B2CF9AE}" pid="8" name="MSIP_Label_defa4170-0d19-0005-0004-bc88714345d2_Method">
    <vt:lpwstr>Standard</vt:lpwstr>
  </property>
  <property fmtid="{D5CDD505-2E9C-101B-9397-08002B2CF9AE}" pid="9" name="MSIP_Label_defa4170-0d19-0005-0004-bc88714345d2_Name">
    <vt:lpwstr>defa4170-0d19-0005-0004-bc88714345d2</vt:lpwstr>
  </property>
  <property fmtid="{D5CDD505-2E9C-101B-9397-08002B2CF9AE}" pid="10" name="MSIP_Label_defa4170-0d19-0005-0004-bc88714345d2_SiteId">
    <vt:lpwstr>8c132995-9207-4e9e-ab44-3cdc95ea245b</vt:lpwstr>
  </property>
  <property fmtid="{D5CDD505-2E9C-101B-9397-08002B2CF9AE}" pid="11" name="MSIP_Label_defa4170-0d19-0005-0004-bc88714345d2_ActionId">
    <vt:lpwstr>7d58a587-9562-44e3-9ace-c7e61dcb7804</vt:lpwstr>
  </property>
  <property fmtid="{D5CDD505-2E9C-101B-9397-08002B2CF9AE}" pid="12" name="MSIP_Label_defa4170-0d19-0005-0004-bc88714345d2_ContentBits">
    <vt:lpwstr>0</vt:lpwstr>
  </property>
  <property fmtid="{D5CDD505-2E9C-101B-9397-08002B2CF9AE}" pid="13" name="MSIP_Label_defa4170-0d19-0005-0004-bc88714345d2_Tag">
    <vt:lpwstr>10, 3, 0, 1</vt:lpwstr>
  </property>
  <property fmtid="{D5CDD505-2E9C-101B-9397-08002B2CF9AE}" pid="14" name="ContentTypeId">
    <vt:lpwstr>0x0101004E799674C485DE4E92452D1B6D821974</vt:lpwstr>
  </property>
</Properties>
</file>