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904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0000"/>
    <a:srgbClr val="FCF2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60" y="1014"/>
      </p:cViewPr>
      <p:guideLst>
        <p:guide orient="horz" pos="2904"/>
        <p:guide pos="2160"/>
      </p:guideLst>
    </p:cSldViewPr>
  </p:slideViewPr>
  <p:notesTextViewPr>
    <p:cViewPr>
      <p:scale>
        <a:sx n="300" d="100"/>
        <a:sy n="3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48A681-0462-4A1D-A641-C8E5D735387E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82D06-5902-40F7-B90B-9CB5414F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29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482D06-5902-40F7-B90B-9CB5414F8F5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028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986189" y="3596640"/>
            <a:ext cx="4315620" cy="116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5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1511" y="997046"/>
            <a:ext cx="16284976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06860" y="2106904"/>
            <a:ext cx="15565755" cy="6769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maggie.cinto@wisc.edu" TargetMode="Externa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12" Type="http://schemas.openxmlformats.org/officeDocument/2006/relationships/image" Target="../media/image21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11" Type="http://schemas.openxmlformats.org/officeDocument/2006/relationships/image" Target="../media/image20.png"/><Relationship Id="rId5" Type="http://schemas.openxmlformats.org/officeDocument/2006/relationships/image" Target="../media/image14.jpg"/><Relationship Id="rId10" Type="http://schemas.openxmlformats.org/officeDocument/2006/relationships/image" Target="../media/image19.png"/><Relationship Id="rId4" Type="http://schemas.openxmlformats.org/officeDocument/2006/relationships/image" Target="../media/image13.jp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5" Type="http://schemas.openxmlformats.org/officeDocument/2006/relationships/image" Target="../media/image38.png"/><Relationship Id="rId4" Type="http://schemas.openxmlformats.org/officeDocument/2006/relationships/image" Target="../media/image3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4" Type="http://schemas.openxmlformats.org/officeDocument/2006/relationships/image" Target="../media/image4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49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684915"/>
            <a:ext cx="1028700" cy="2602230"/>
          </a:xfrm>
          <a:custGeom>
            <a:avLst/>
            <a:gdLst/>
            <a:ahLst/>
            <a:cxnLst/>
            <a:rect l="l" t="t" r="r" b="b"/>
            <a:pathLst>
              <a:path w="1028700" h="2602229">
                <a:moveTo>
                  <a:pt x="993506" y="2602084"/>
                </a:moveTo>
                <a:lnTo>
                  <a:pt x="0" y="2602084"/>
                </a:lnTo>
                <a:lnTo>
                  <a:pt x="0" y="2357"/>
                </a:lnTo>
                <a:lnTo>
                  <a:pt x="15967" y="1180"/>
                </a:lnTo>
                <a:lnTo>
                  <a:pt x="64095" y="0"/>
                </a:lnTo>
                <a:lnTo>
                  <a:pt x="112224" y="1180"/>
                </a:lnTo>
                <a:lnTo>
                  <a:pt x="159743" y="4684"/>
                </a:lnTo>
                <a:lnTo>
                  <a:pt x="206597" y="10457"/>
                </a:lnTo>
                <a:lnTo>
                  <a:pt x="252731" y="18443"/>
                </a:lnTo>
                <a:lnTo>
                  <a:pt x="298090" y="28588"/>
                </a:lnTo>
                <a:lnTo>
                  <a:pt x="342618" y="40835"/>
                </a:lnTo>
                <a:lnTo>
                  <a:pt x="386260" y="55130"/>
                </a:lnTo>
                <a:lnTo>
                  <a:pt x="428960" y="71418"/>
                </a:lnTo>
                <a:lnTo>
                  <a:pt x="470664" y="89643"/>
                </a:lnTo>
                <a:lnTo>
                  <a:pt x="511315" y="109749"/>
                </a:lnTo>
                <a:lnTo>
                  <a:pt x="550860" y="131683"/>
                </a:lnTo>
                <a:lnTo>
                  <a:pt x="589241" y="155388"/>
                </a:lnTo>
                <a:lnTo>
                  <a:pt x="626404" y="180809"/>
                </a:lnTo>
                <a:lnTo>
                  <a:pt x="662294" y="207891"/>
                </a:lnTo>
                <a:lnTo>
                  <a:pt x="696855" y="236578"/>
                </a:lnTo>
                <a:lnTo>
                  <a:pt x="730032" y="266817"/>
                </a:lnTo>
                <a:lnTo>
                  <a:pt x="761769" y="298550"/>
                </a:lnTo>
                <a:lnTo>
                  <a:pt x="792012" y="331723"/>
                </a:lnTo>
                <a:lnTo>
                  <a:pt x="820704" y="366281"/>
                </a:lnTo>
                <a:lnTo>
                  <a:pt x="847791" y="402169"/>
                </a:lnTo>
                <a:lnTo>
                  <a:pt x="873218" y="439331"/>
                </a:lnTo>
                <a:lnTo>
                  <a:pt x="896928" y="477712"/>
                </a:lnTo>
                <a:lnTo>
                  <a:pt x="918867" y="517256"/>
                </a:lnTo>
                <a:lnTo>
                  <a:pt x="938978" y="557909"/>
                </a:lnTo>
                <a:lnTo>
                  <a:pt x="957208" y="599616"/>
                </a:lnTo>
                <a:lnTo>
                  <a:pt x="973501" y="642320"/>
                </a:lnTo>
                <a:lnTo>
                  <a:pt x="987800" y="685967"/>
                </a:lnTo>
                <a:lnTo>
                  <a:pt x="1000052" y="730502"/>
                </a:lnTo>
                <a:lnTo>
                  <a:pt x="1010200" y="775869"/>
                </a:lnTo>
                <a:lnTo>
                  <a:pt x="1018189" y="822013"/>
                </a:lnTo>
                <a:lnTo>
                  <a:pt x="1023964" y="868879"/>
                </a:lnTo>
                <a:lnTo>
                  <a:pt x="1027470" y="916411"/>
                </a:lnTo>
                <a:lnTo>
                  <a:pt x="1028650" y="964555"/>
                </a:lnTo>
                <a:lnTo>
                  <a:pt x="242325" y="964555"/>
                </a:lnTo>
                <a:lnTo>
                  <a:pt x="289837" y="974681"/>
                </a:lnTo>
                <a:lnTo>
                  <a:pt x="336456" y="987108"/>
                </a:lnTo>
                <a:lnTo>
                  <a:pt x="382118" y="1001773"/>
                </a:lnTo>
                <a:lnTo>
                  <a:pt x="426761" y="1018613"/>
                </a:lnTo>
                <a:lnTo>
                  <a:pt x="470321" y="1037565"/>
                </a:lnTo>
                <a:lnTo>
                  <a:pt x="512737" y="1058567"/>
                </a:lnTo>
                <a:lnTo>
                  <a:pt x="553943" y="1081556"/>
                </a:lnTo>
                <a:lnTo>
                  <a:pt x="593879" y="1106468"/>
                </a:lnTo>
                <a:lnTo>
                  <a:pt x="632480" y="1133243"/>
                </a:lnTo>
                <a:lnTo>
                  <a:pt x="669685" y="1161816"/>
                </a:lnTo>
                <a:lnTo>
                  <a:pt x="705429" y="1192125"/>
                </a:lnTo>
                <a:lnTo>
                  <a:pt x="739650" y="1224107"/>
                </a:lnTo>
                <a:lnTo>
                  <a:pt x="772284" y="1257700"/>
                </a:lnTo>
                <a:lnTo>
                  <a:pt x="803270" y="1292840"/>
                </a:lnTo>
                <a:lnTo>
                  <a:pt x="832544" y="1329466"/>
                </a:lnTo>
                <a:lnTo>
                  <a:pt x="860042" y="1367513"/>
                </a:lnTo>
                <a:lnTo>
                  <a:pt x="885703" y="1406921"/>
                </a:lnTo>
                <a:lnTo>
                  <a:pt x="909462" y="1447625"/>
                </a:lnTo>
                <a:lnTo>
                  <a:pt x="931258" y="1489564"/>
                </a:lnTo>
                <a:lnTo>
                  <a:pt x="951027" y="1532673"/>
                </a:lnTo>
                <a:lnTo>
                  <a:pt x="968705" y="1576892"/>
                </a:lnTo>
                <a:lnTo>
                  <a:pt x="984231" y="1622156"/>
                </a:lnTo>
                <a:lnTo>
                  <a:pt x="997542" y="1668404"/>
                </a:lnTo>
                <a:lnTo>
                  <a:pt x="1008573" y="1715572"/>
                </a:lnTo>
                <a:lnTo>
                  <a:pt x="1017262" y="1763598"/>
                </a:lnTo>
                <a:lnTo>
                  <a:pt x="1023547" y="1812418"/>
                </a:lnTo>
                <a:lnTo>
                  <a:pt x="1027364" y="1861972"/>
                </a:lnTo>
                <a:lnTo>
                  <a:pt x="1028650" y="1912194"/>
                </a:lnTo>
                <a:lnTo>
                  <a:pt x="242503" y="1912194"/>
                </a:lnTo>
                <a:lnTo>
                  <a:pt x="290014" y="1922332"/>
                </a:lnTo>
                <a:lnTo>
                  <a:pt x="336631" y="1934770"/>
                </a:lnTo>
                <a:lnTo>
                  <a:pt x="382290" y="1949444"/>
                </a:lnTo>
                <a:lnTo>
                  <a:pt x="426928" y="1966294"/>
                </a:lnTo>
                <a:lnTo>
                  <a:pt x="470484" y="1985255"/>
                </a:lnTo>
                <a:lnTo>
                  <a:pt x="512893" y="2006265"/>
                </a:lnTo>
                <a:lnTo>
                  <a:pt x="554093" y="2029262"/>
                </a:lnTo>
                <a:lnTo>
                  <a:pt x="594021" y="2054182"/>
                </a:lnTo>
                <a:lnTo>
                  <a:pt x="632615" y="2080963"/>
                </a:lnTo>
                <a:lnTo>
                  <a:pt x="669810" y="2109542"/>
                </a:lnTo>
                <a:lnTo>
                  <a:pt x="705545" y="2139857"/>
                </a:lnTo>
                <a:lnTo>
                  <a:pt x="739757" y="2171844"/>
                </a:lnTo>
                <a:lnTo>
                  <a:pt x="772382" y="2205442"/>
                </a:lnTo>
                <a:lnTo>
                  <a:pt x="803359" y="2240586"/>
                </a:lnTo>
                <a:lnTo>
                  <a:pt x="832623" y="2277215"/>
                </a:lnTo>
                <a:lnTo>
                  <a:pt x="860112" y="2315266"/>
                </a:lnTo>
                <a:lnTo>
                  <a:pt x="885763" y="2354676"/>
                </a:lnTo>
                <a:lnTo>
                  <a:pt x="909514" y="2395382"/>
                </a:lnTo>
                <a:lnTo>
                  <a:pt x="931301" y="2437322"/>
                </a:lnTo>
                <a:lnTo>
                  <a:pt x="951062" y="2480433"/>
                </a:lnTo>
                <a:lnTo>
                  <a:pt x="968733" y="2524651"/>
                </a:lnTo>
                <a:lnTo>
                  <a:pt x="984252" y="2569915"/>
                </a:lnTo>
                <a:lnTo>
                  <a:pt x="993506" y="2602084"/>
                </a:lnTo>
                <a:close/>
              </a:path>
            </a:pathLst>
          </a:custGeom>
          <a:solidFill>
            <a:srgbClr val="C404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59298" y="0"/>
            <a:ext cx="1028700" cy="1840230"/>
          </a:xfrm>
          <a:custGeom>
            <a:avLst/>
            <a:gdLst/>
            <a:ahLst/>
            <a:cxnLst/>
            <a:rect l="l" t="t" r="r" b="b"/>
            <a:pathLst>
              <a:path w="1028700" h="1840230">
                <a:moveTo>
                  <a:pt x="1028699" y="1839749"/>
                </a:moveTo>
                <a:lnTo>
                  <a:pt x="85" y="1839749"/>
                </a:lnTo>
                <a:lnTo>
                  <a:pt x="1285" y="1792884"/>
                </a:lnTo>
                <a:lnTo>
                  <a:pt x="5100" y="1743327"/>
                </a:lnTo>
                <a:lnTo>
                  <a:pt x="11382" y="1694504"/>
                </a:lnTo>
                <a:lnTo>
                  <a:pt x="20067" y="1646476"/>
                </a:lnTo>
                <a:lnTo>
                  <a:pt x="31093" y="1599306"/>
                </a:lnTo>
                <a:lnTo>
                  <a:pt x="44397" y="1553057"/>
                </a:lnTo>
                <a:lnTo>
                  <a:pt x="59916" y="1507791"/>
                </a:lnTo>
                <a:lnTo>
                  <a:pt x="77588" y="1463571"/>
                </a:lnTo>
                <a:lnTo>
                  <a:pt x="97349" y="1420460"/>
                </a:lnTo>
                <a:lnTo>
                  <a:pt x="119136" y="1378520"/>
                </a:lnTo>
                <a:lnTo>
                  <a:pt x="142886" y="1337815"/>
                </a:lnTo>
                <a:lnTo>
                  <a:pt x="168538" y="1298406"/>
                </a:lnTo>
                <a:lnTo>
                  <a:pt x="196027" y="1260356"/>
                </a:lnTo>
                <a:lnTo>
                  <a:pt x="225291" y="1223729"/>
                </a:lnTo>
                <a:lnTo>
                  <a:pt x="256267" y="1188587"/>
                </a:lnTo>
                <a:lnTo>
                  <a:pt x="288893" y="1154991"/>
                </a:lnTo>
                <a:lnTo>
                  <a:pt x="323104" y="1123007"/>
                </a:lnTo>
                <a:lnTo>
                  <a:pt x="358839" y="1092694"/>
                </a:lnTo>
                <a:lnTo>
                  <a:pt x="396035" y="1064118"/>
                </a:lnTo>
                <a:lnTo>
                  <a:pt x="434628" y="1037339"/>
                </a:lnTo>
                <a:lnTo>
                  <a:pt x="474557" y="1012421"/>
                </a:lnTo>
                <a:lnTo>
                  <a:pt x="515757" y="989427"/>
                </a:lnTo>
                <a:lnTo>
                  <a:pt x="558166" y="968419"/>
                </a:lnTo>
                <a:lnTo>
                  <a:pt x="601721" y="949459"/>
                </a:lnTo>
                <a:lnTo>
                  <a:pt x="646360" y="932612"/>
                </a:lnTo>
                <a:lnTo>
                  <a:pt x="692019" y="917938"/>
                </a:lnTo>
                <a:lnTo>
                  <a:pt x="738636" y="905501"/>
                </a:lnTo>
                <a:lnTo>
                  <a:pt x="786147" y="895364"/>
                </a:lnTo>
                <a:lnTo>
                  <a:pt x="0" y="895364"/>
                </a:lnTo>
                <a:lnTo>
                  <a:pt x="1285" y="845141"/>
                </a:lnTo>
                <a:lnTo>
                  <a:pt x="5100" y="795588"/>
                </a:lnTo>
                <a:lnTo>
                  <a:pt x="11382" y="746767"/>
                </a:lnTo>
                <a:lnTo>
                  <a:pt x="20067" y="698741"/>
                </a:lnTo>
                <a:lnTo>
                  <a:pt x="31093" y="651573"/>
                </a:lnTo>
                <a:lnTo>
                  <a:pt x="44397" y="605326"/>
                </a:lnTo>
                <a:lnTo>
                  <a:pt x="59916" y="560061"/>
                </a:lnTo>
                <a:lnTo>
                  <a:pt x="77588" y="515843"/>
                </a:lnTo>
                <a:lnTo>
                  <a:pt x="97349" y="472733"/>
                </a:lnTo>
                <a:lnTo>
                  <a:pt x="119136" y="430794"/>
                </a:lnTo>
                <a:lnTo>
                  <a:pt x="142886" y="390090"/>
                </a:lnTo>
                <a:lnTo>
                  <a:pt x="168538" y="350683"/>
                </a:lnTo>
                <a:lnTo>
                  <a:pt x="196027" y="312635"/>
                </a:lnTo>
                <a:lnTo>
                  <a:pt x="225291" y="276009"/>
                </a:lnTo>
                <a:lnTo>
                  <a:pt x="256267" y="240869"/>
                </a:lnTo>
                <a:lnTo>
                  <a:pt x="288893" y="207276"/>
                </a:lnTo>
                <a:lnTo>
                  <a:pt x="323104" y="175294"/>
                </a:lnTo>
                <a:lnTo>
                  <a:pt x="358839" y="144985"/>
                </a:lnTo>
                <a:lnTo>
                  <a:pt x="396035" y="116412"/>
                </a:lnTo>
                <a:lnTo>
                  <a:pt x="434628" y="89638"/>
                </a:lnTo>
                <a:lnTo>
                  <a:pt x="474557" y="64725"/>
                </a:lnTo>
                <a:lnTo>
                  <a:pt x="515757" y="41736"/>
                </a:lnTo>
                <a:lnTo>
                  <a:pt x="558166" y="20734"/>
                </a:lnTo>
                <a:lnTo>
                  <a:pt x="601721" y="1782"/>
                </a:lnTo>
                <a:lnTo>
                  <a:pt x="606446" y="0"/>
                </a:lnTo>
                <a:lnTo>
                  <a:pt x="1028699" y="0"/>
                </a:lnTo>
                <a:lnTo>
                  <a:pt x="1028699" y="1839749"/>
                </a:lnTo>
                <a:close/>
              </a:path>
            </a:pathLst>
          </a:custGeom>
          <a:solidFill>
            <a:srgbClr val="C404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58558" y="4240122"/>
            <a:ext cx="6875780" cy="1713230"/>
          </a:xfrm>
          <a:custGeom>
            <a:avLst/>
            <a:gdLst/>
            <a:ahLst/>
            <a:cxnLst/>
            <a:rect l="l" t="t" r="r" b="b"/>
            <a:pathLst>
              <a:path w="6875780" h="1713229">
                <a:moveTo>
                  <a:pt x="6875335" y="0"/>
                </a:moveTo>
                <a:lnTo>
                  <a:pt x="5162524" y="0"/>
                </a:lnTo>
                <a:lnTo>
                  <a:pt x="0" y="0"/>
                </a:lnTo>
                <a:lnTo>
                  <a:pt x="0" y="1712988"/>
                </a:lnTo>
                <a:lnTo>
                  <a:pt x="5162524" y="1712988"/>
                </a:lnTo>
                <a:lnTo>
                  <a:pt x="5162524" y="1712861"/>
                </a:lnTo>
                <a:lnTo>
                  <a:pt x="5210416" y="1712201"/>
                </a:lnTo>
                <a:lnTo>
                  <a:pt x="5258028" y="1710245"/>
                </a:lnTo>
                <a:lnTo>
                  <a:pt x="5305298" y="1706994"/>
                </a:lnTo>
                <a:lnTo>
                  <a:pt x="5352199" y="1702473"/>
                </a:lnTo>
                <a:lnTo>
                  <a:pt x="5398732" y="1696694"/>
                </a:lnTo>
                <a:lnTo>
                  <a:pt x="5444871" y="1689684"/>
                </a:lnTo>
                <a:lnTo>
                  <a:pt x="5490603" y="1681454"/>
                </a:lnTo>
                <a:lnTo>
                  <a:pt x="5535904" y="1672031"/>
                </a:lnTo>
                <a:lnTo>
                  <a:pt x="5580748" y="1661414"/>
                </a:lnTo>
                <a:lnTo>
                  <a:pt x="5625147" y="1649628"/>
                </a:lnTo>
                <a:lnTo>
                  <a:pt x="5669051" y="1636687"/>
                </a:lnTo>
                <a:lnTo>
                  <a:pt x="5712460" y="1622628"/>
                </a:lnTo>
                <a:lnTo>
                  <a:pt x="5755360" y="1607439"/>
                </a:lnTo>
                <a:lnTo>
                  <a:pt x="5797728" y="1591157"/>
                </a:lnTo>
                <a:lnTo>
                  <a:pt x="5839549" y="1573796"/>
                </a:lnTo>
                <a:lnTo>
                  <a:pt x="5880798" y="1555369"/>
                </a:lnTo>
                <a:lnTo>
                  <a:pt x="5921464" y="1535899"/>
                </a:lnTo>
                <a:lnTo>
                  <a:pt x="5961532" y="1515389"/>
                </a:lnTo>
                <a:lnTo>
                  <a:pt x="6000978" y="1493875"/>
                </a:lnTo>
                <a:lnTo>
                  <a:pt x="6039802" y="1471371"/>
                </a:lnTo>
                <a:lnTo>
                  <a:pt x="6077966" y="1447876"/>
                </a:lnTo>
                <a:lnTo>
                  <a:pt x="6115456" y="1423428"/>
                </a:lnTo>
                <a:lnTo>
                  <a:pt x="6152261" y="1398028"/>
                </a:lnTo>
                <a:lnTo>
                  <a:pt x="6188367" y="1371701"/>
                </a:lnTo>
                <a:lnTo>
                  <a:pt x="6223749" y="1344472"/>
                </a:lnTo>
                <a:lnTo>
                  <a:pt x="6258395" y="1316342"/>
                </a:lnTo>
                <a:lnTo>
                  <a:pt x="6292291" y="1287348"/>
                </a:lnTo>
                <a:lnTo>
                  <a:pt x="6325413" y="1257490"/>
                </a:lnTo>
                <a:lnTo>
                  <a:pt x="6357734" y="1226794"/>
                </a:lnTo>
                <a:lnTo>
                  <a:pt x="6389256" y="1195273"/>
                </a:lnTo>
                <a:lnTo>
                  <a:pt x="6419964" y="1162939"/>
                </a:lnTo>
                <a:lnTo>
                  <a:pt x="6449822" y="1129817"/>
                </a:lnTo>
                <a:lnTo>
                  <a:pt x="6478816" y="1095921"/>
                </a:lnTo>
                <a:lnTo>
                  <a:pt x="6506946" y="1061275"/>
                </a:lnTo>
                <a:lnTo>
                  <a:pt x="6534175" y="1025893"/>
                </a:lnTo>
                <a:lnTo>
                  <a:pt x="6560502" y="989787"/>
                </a:lnTo>
                <a:lnTo>
                  <a:pt x="6585890" y="952982"/>
                </a:lnTo>
                <a:lnTo>
                  <a:pt x="6610350" y="915492"/>
                </a:lnTo>
                <a:lnTo>
                  <a:pt x="6633832" y="877328"/>
                </a:lnTo>
                <a:lnTo>
                  <a:pt x="6656349" y="838504"/>
                </a:lnTo>
                <a:lnTo>
                  <a:pt x="6677863" y="799058"/>
                </a:lnTo>
                <a:lnTo>
                  <a:pt x="6698374" y="758990"/>
                </a:lnTo>
                <a:lnTo>
                  <a:pt x="6717843" y="718324"/>
                </a:lnTo>
                <a:lnTo>
                  <a:pt x="6736270" y="677075"/>
                </a:lnTo>
                <a:lnTo>
                  <a:pt x="6753631" y="635254"/>
                </a:lnTo>
                <a:lnTo>
                  <a:pt x="6769913" y="592886"/>
                </a:lnTo>
                <a:lnTo>
                  <a:pt x="6785102" y="549986"/>
                </a:lnTo>
                <a:lnTo>
                  <a:pt x="6799161" y="506577"/>
                </a:lnTo>
                <a:lnTo>
                  <a:pt x="6812102" y="462673"/>
                </a:lnTo>
                <a:lnTo>
                  <a:pt x="6823888" y="418274"/>
                </a:lnTo>
                <a:lnTo>
                  <a:pt x="6834492" y="373430"/>
                </a:lnTo>
                <a:lnTo>
                  <a:pt x="6843928" y="328129"/>
                </a:lnTo>
                <a:lnTo>
                  <a:pt x="6852158" y="282397"/>
                </a:lnTo>
                <a:lnTo>
                  <a:pt x="6859168" y="236258"/>
                </a:lnTo>
                <a:lnTo>
                  <a:pt x="6864947" y="189725"/>
                </a:lnTo>
                <a:lnTo>
                  <a:pt x="6869468" y="142824"/>
                </a:lnTo>
                <a:lnTo>
                  <a:pt x="6872719" y="95554"/>
                </a:lnTo>
                <a:lnTo>
                  <a:pt x="6874675" y="47942"/>
                </a:lnTo>
                <a:lnTo>
                  <a:pt x="6875335" y="0"/>
                </a:lnTo>
                <a:close/>
              </a:path>
            </a:pathLst>
          </a:custGeom>
          <a:solidFill>
            <a:srgbClr val="C4040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9144000" y="2042397"/>
            <a:ext cx="7580630" cy="7213600"/>
            <a:chOff x="9144000" y="2042397"/>
            <a:chExt cx="7580630" cy="7213600"/>
          </a:xfrm>
        </p:grpSpPr>
        <p:sp>
          <p:nvSpPr>
            <p:cNvPr id="6" name="object 6"/>
            <p:cNvSpPr/>
            <p:nvPr/>
          </p:nvSpPr>
          <p:spPr>
            <a:xfrm>
              <a:off x="9144000" y="2042397"/>
              <a:ext cx="7261225" cy="7213600"/>
            </a:xfrm>
            <a:custGeom>
              <a:avLst/>
              <a:gdLst/>
              <a:ahLst/>
              <a:cxnLst/>
              <a:rect l="l" t="t" r="r" b="b"/>
              <a:pathLst>
                <a:path w="7261225" h="7213600">
                  <a:moveTo>
                    <a:pt x="5238907" y="457199"/>
                  </a:moveTo>
                  <a:lnTo>
                    <a:pt x="5095707" y="457199"/>
                  </a:lnTo>
                  <a:lnTo>
                    <a:pt x="5095707" y="63499"/>
                  </a:lnTo>
                  <a:lnTo>
                    <a:pt x="5101364" y="38099"/>
                  </a:lnTo>
                  <a:lnTo>
                    <a:pt x="5116759" y="12699"/>
                  </a:lnTo>
                  <a:lnTo>
                    <a:pt x="5139528" y="0"/>
                  </a:lnTo>
                  <a:lnTo>
                    <a:pt x="5870245" y="0"/>
                  </a:lnTo>
                  <a:lnTo>
                    <a:pt x="5893014" y="12699"/>
                  </a:lnTo>
                  <a:lnTo>
                    <a:pt x="5908409" y="38099"/>
                  </a:lnTo>
                  <a:lnTo>
                    <a:pt x="5914066" y="63499"/>
                  </a:lnTo>
                  <a:lnTo>
                    <a:pt x="5914066" y="139699"/>
                  </a:lnTo>
                  <a:lnTo>
                    <a:pt x="5238907" y="139699"/>
                  </a:lnTo>
                  <a:lnTo>
                    <a:pt x="5238907" y="457199"/>
                  </a:lnTo>
                  <a:close/>
                </a:path>
                <a:path w="7261225" h="7213600">
                  <a:moveTo>
                    <a:pt x="6351733" y="457199"/>
                  </a:moveTo>
                  <a:lnTo>
                    <a:pt x="6208533" y="457199"/>
                  </a:lnTo>
                  <a:lnTo>
                    <a:pt x="6208533" y="63499"/>
                  </a:lnTo>
                  <a:lnTo>
                    <a:pt x="6214190" y="38099"/>
                  </a:lnTo>
                  <a:lnTo>
                    <a:pt x="6229585" y="12699"/>
                  </a:lnTo>
                  <a:lnTo>
                    <a:pt x="6252354" y="0"/>
                  </a:lnTo>
                  <a:lnTo>
                    <a:pt x="6983072" y="0"/>
                  </a:lnTo>
                  <a:lnTo>
                    <a:pt x="7005841" y="12699"/>
                  </a:lnTo>
                  <a:lnTo>
                    <a:pt x="7021235" y="38099"/>
                  </a:lnTo>
                  <a:lnTo>
                    <a:pt x="7026892" y="63499"/>
                  </a:lnTo>
                  <a:lnTo>
                    <a:pt x="7026892" y="139699"/>
                  </a:lnTo>
                  <a:lnTo>
                    <a:pt x="6351733" y="139699"/>
                  </a:lnTo>
                  <a:lnTo>
                    <a:pt x="6351733" y="457199"/>
                  </a:lnTo>
                  <a:close/>
                </a:path>
                <a:path w="7261225" h="7213600">
                  <a:moveTo>
                    <a:pt x="5914066" y="457199"/>
                  </a:moveTo>
                  <a:lnTo>
                    <a:pt x="5771369" y="457199"/>
                  </a:lnTo>
                  <a:lnTo>
                    <a:pt x="5771369" y="139699"/>
                  </a:lnTo>
                  <a:lnTo>
                    <a:pt x="5914066" y="139699"/>
                  </a:lnTo>
                  <a:lnTo>
                    <a:pt x="5914066" y="457199"/>
                  </a:lnTo>
                  <a:close/>
                </a:path>
                <a:path w="7261225" h="7213600">
                  <a:moveTo>
                    <a:pt x="7026892" y="457199"/>
                  </a:moveTo>
                  <a:lnTo>
                    <a:pt x="6884196" y="457199"/>
                  </a:lnTo>
                  <a:lnTo>
                    <a:pt x="6884196" y="139699"/>
                  </a:lnTo>
                  <a:lnTo>
                    <a:pt x="7026892" y="139699"/>
                  </a:lnTo>
                  <a:lnTo>
                    <a:pt x="7026892" y="457199"/>
                  </a:lnTo>
                  <a:close/>
                </a:path>
                <a:path w="7261225" h="7213600">
                  <a:moveTo>
                    <a:pt x="5038729" y="2641599"/>
                  </a:moveTo>
                  <a:lnTo>
                    <a:pt x="4895530" y="2641599"/>
                  </a:lnTo>
                  <a:lnTo>
                    <a:pt x="4895530" y="533399"/>
                  </a:lnTo>
                  <a:lnTo>
                    <a:pt x="4901186" y="495299"/>
                  </a:lnTo>
                  <a:lnTo>
                    <a:pt x="4916581" y="482599"/>
                  </a:lnTo>
                  <a:lnTo>
                    <a:pt x="4939350" y="457199"/>
                  </a:lnTo>
                  <a:lnTo>
                    <a:pt x="7166035" y="457199"/>
                  </a:lnTo>
                  <a:lnTo>
                    <a:pt x="7188686" y="482599"/>
                  </a:lnTo>
                  <a:lnTo>
                    <a:pt x="7204057" y="495299"/>
                  </a:lnTo>
                  <a:lnTo>
                    <a:pt x="7209926" y="533399"/>
                  </a:lnTo>
                  <a:lnTo>
                    <a:pt x="7210802" y="596899"/>
                  </a:lnTo>
                  <a:lnTo>
                    <a:pt x="5038729" y="596899"/>
                  </a:lnTo>
                  <a:lnTo>
                    <a:pt x="5038729" y="2641599"/>
                  </a:lnTo>
                  <a:close/>
                </a:path>
                <a:path w="7261225" h="7213600">
                  <a:moveTo>
                    <a:pt x="2618949" y="4864099"/>
                  </a:moveTo>
                  <a:lnTo>
                    <a:pt x="2475750" y="4864099"/>
                  </a:lnTo>
                  <a:lnTo>
                    <a:pt x="2475750" y="2717799"/>
                  </a:lnTo>
                  <a:lnTo>
                    <a:pt x="2481407" y="2679699"/>
                  </a:lnTo>
                  <a:lnTo>
                    <a:pt x="2496801" y="2666999"/>
                  </a:lnTo>
                  <a:lnTo>
                    <a:pt x="2519570" y="2641599"/>
                  </a:lnTo>
                  <a:lnTo>
                    <a:pt x="7091937" y="2641599"/>
                  </a:lnTo>
                  <a:lnTo>
                    <a:pt x="7091368" y="2590799"/>
                  </a:lnTo>
                  <a:lnTo>
                    <a:pt x="7086696" y="2158999"/>
                  </a:lnTo>
                  <a:lnTo>
                    <a:pt x="7081252" y="1689099"/>
                  </a:lnTo>
                  <a:lnTo>
                    <a:pt x="7075090" y="1181099"/>
                  </a:lnTo>
                  <a:lnTo>
                    <a:pt x="7067734" y="596899"/>
                  </a:lnTo>
                  <a:lnTo>
                    <a:pt x="7210802" y="596899"/>
                  </a:lnTo>
                  <a:lnTo>
                    <a:pt x="7211852" y="673099"/>
                  </a:lnTo>
                  <a:lnTo>
                    <a:pt x="7219126" y="1244599"/>
                  </a:lnTo>
                  <a:lnTo>
                    <a:pt x="7222508" y="1523999"/>
                  </a:lnTo>
                  <a:lnTo>
                    <a:pt x="7231676" y="2285999"/>
                  </a:lnTo>
                  <a:lnTo>
                    <a:pt x="7237000" y="2755899"/>
                  </a:lnTo>
                  <a:lnTo>
                    <a:pt x="7237269" y="2781299"/>
                  </a:lnTo>
                  <a:lnTo>
                    <a:pt x="2618949" y="2781299"/>
                  </a:lnTo>
                  <a:lnTo>
                    <a:pt x="2618949" y="4864099"/>
                  </a:lnTo>
                  <a:close/>
                </a:path>
                <a:path w="7261225" h="7213600">
                  <a:moveTo>
                    <a:pt x="2843833" y="2641599"/>
                  </a:moveTo>
                  <a:lnTo>
                    <a:pt x="2701139" y="2641599"/>
                  </a:lnTo>
                  <a:lnTo>
                    <a:pt x="2701139" y="2298699"/>
                  </a:lnTo>
                  <a:lnTo>
                    <a:pt x="2706796" y="2273299"/>
                  </a:lnTo>
                  <a:lnTo>
                    <a:pt x="2722190" y="2247899"/>
                  </a:lnTo>
                  <a:lnTo>
                    <a:pt x="2744959" y="2235199"/>
                  </a:lnTo>
                  <a:lnTo>
                    <a:pt x="2772739" y="2222499"/>
                  </a:lnTo>
                  <a:lnTo>
                    <a:pt x="3447897" y="2222499"/>
                  </a:lnTo>
                  <a:lnTo>
                    <a:pt x="3475890" y="2235199"/>
                  </a:lnTo>
                  <a:lnTo>
                    <a:pt x="3498635" y="2247899"/>
                  </a:lnTo>
                  <a:lnTo>
                    <a:pt x="3513911" y="2273299"/>
                  </a:lnTo>
                  <a:lnTo>
                    <a:pt x="3519497" y="2298699"/>
                  </a:lnTo>
                  <a:lnTo>
                    <a:pt x="3519497" y="2374899"/>
                  </a:lnTo>
                  <a:lnTo>
                    <a:pt x="2843833" y="2374899"/>
                  </a:lnTo>
                  <a:lnTo>
                    <a:pt x="2843833" y="2641599"/>
                  </a:lnTo>
                  <a:close/>
                </a:path>
                <a:path w="7261225" h="7213600">
                  <a:moveTo>
                    <a:pt x="3957164" y="2641599"/>
                  </a:moveTo>
                  <a:lnTo>
                    <a:pt x="3813965" y="2641599"/>
                  </a:lnTo>
                  <a:lnTo>
                    <a:pt x="3813965" y="2298699"/>
                  </a:lnTo>
                  <a:lnTo>
                    <a:pt x="3819622" y="2273299"/>
                  </a:lnTo>
                  <a:lnTo>
                    <a:pt x="3835016" y="2247899"/>
                  </a:lnTo>
                  <a:lnTo>
                    <a:pt x="3857785" y="2235199"/>
                  </a:lnTo>
                  <a:lnTo>
                    <a:pt x="3885565" y="2222499"/>
                  </a:lnTo>
                  <a:lnTo>
                    <a:pt x="4560724" y="2222499"/>
                  </a:lnTo>
                  <a:lnTo>
                    <a:pt x="4588503" y="2235199"/>
                  </a:lnTo>
                  <a:lnTo>
                    <a:pt x="4611272" y="2247899"/>
                  </a:lnTo>
                  <a:lnTo>
                    <a:pt x="4626667" y="2273299"/>
                  </a:lnTo>
                  <a:lnTo>
                    <a:pt x="4632324" y="2298699"/>
                  </a:lnTo>
                  <a:lnTo>
                    <a:pt x="4632324" y="2374899"/>
                  </a:lnTo>
                  <a:lnTo>
                    <a:pt x="3957164" y="2374899"/>
                  </a:lnTo>
                  <a:lnTo>
                    <a:pt x="3957164" y="2641599"/>
                  </a:lnTo>
                  <a:close/>
                </a:path>
                <a:path w="7261225" h="7213600">
                  <a:moveTo>
                    <a:pt x="3519497" y="2641599"/>
                  </a:moveTo>
                  <a:lnTo>
                    <a:pt x="3376296" y="2641599"/>
                  </a:lnTo>
                  <a:lnTo>
                    <a:pt x="3376296" y="2374899"/>
                  </a:lnTo>
                  <a:lnTo>
                    <a:pt x="3519497" y="2374899"/>
                  </a:lnTo>
                  <a:lnTo>
                    <a:pt x="3519497" y="2641599"/>
                  </a:lnTo>
                  <a:close/>
                </a:path>
                <a:path w="7261225" h="7213600">
                  <a:moveTo>
                    <a:pt x="4632324" y="2641599"/>
                  </a:moveTo>
                  <a:lnTo>
                    <a:pt x="4489627" y="2641599"/>
                  </a:lnTo>
                  <a:lnTo>
                    <a:pt x="4489627" y="2374899"/>
                  </a:lnTo>
                  <a:lnTo>
                    <a:pt x="4632324" y="2374899"/>
                  </a:lnTo>
                  <a:lnTo>
                    <a:pt x="4632324" y="2641599"/>
                  </a:lnTo>
                  <a:close/>
                </a:path>
                <a:path w="7261225" h="7213600">
                  <a:moveTo>
                    <a:pt x="5503121" y="4864099"/>
                  </a:moveTo>
                  <a:lnTo>
                    <a:pt x="5359921" y="4864099"/>
                  </a:lnTo>
                  <a:lnTo>
                    <a:pt x="5359921" y="2781299"/>
                  </a:lnTo>
                  <a:lnTo>
                    <a:pt x="5503121" y="2781299"/>
                  </a:lnTo>
                  <a:lnTo>
                    <a:pt x="5503121" y="4864099"/>
                  </a:lnTo>
                  <a:close/>
                </a:path>
                <a:path w="7261225" h="7213600">
                  <a:moveTo>
                    <a:pt x="4394328" y="7213599"/>
                  </a:moveTo>
                  <a:lnTo>
                    <a:pt x="71600" y="7213599"/>
                  </a:lnTo>
                  <a:lnTo>
                    <a:pt x="43607" y="7200899"/>
                  </a:lnTo>
                  <a:lnTo>
                    <a:pt x="20862" y="7188199"/>
                  </a:lnTo>
                  <a:lnTo>
                    <a:pt x="5585" y="7162799"/>
                  </a:lnTo>
                  <a:lnTo>
                    <a:pt x="0" y="7137399"/>
                  </a:lnTo>
                  <a:lnTo>
                    <a:pt x="0" y="4927599"/>
                  </a:lnTo>
                  <a:lnTo>
                    <a:pt x="5656" y="4902199"/>
                  </a:lnTo>
                  <a:lnTo>
                    <a:pt x="21051" y="4876799"/>
                  </a:lnTo>
                  <a:lnTo>
                    <a:pt x="43820" y="4864099"/>
                  </a:lnTo>
                  <a:lnTo>
                    <a:pt x="7112106" y="4864099"/>
                  </a:lnTo>
                  <a:lnTo>
                    <a:pt x="7111854" y="4825999"/>
                  </a:lnTo>
                  <a:lnTo>
                    <a:pt x="7109011" y="4457699"/>
                  </a:lnTo>
                  <a:lnTo>
                    <a:pt x="7107213" y="4229099"/>
                  </a:lnTo>
                  <a:lnTo>
                    <a:pt x="7104598" y="3924299"/>
                  </a:lnTo>
                  <a:lnTo>
                    <a:pt x="7101296" y="3568699"/>
                  </a:lnTo>
                  <a:lnTo>
                    <a:pt x="7097754" y="3200399"/>
                  </a:lnTo>
                  <a:lnTo>
                    <a:pt x="7093449" y="2781299"/>
                  </a:lnTo>
                  <a:lnTo>
                    <a:pt x="7237269" y="2781299"/>
                  </a:lnTo>
                  <a:lnTo>
                    <a:pt x="7243864" y="3403599"/>
                  </a:lnTo>
                  <a:lnTo>
                    <a:pt x="7245865" y="3606799"/>
                  </a:lnTo>
                  <a:lnTo>
                    <a:pt x="7247727" y="3809999"/>
                  </a:lnTo>
                  <a:lnTo>
                    <a:pt x="7249453" y="3987799"/>
                  </a:lnTo>
                  <a:lnTo>
                    <a:pt x="7251046" y="4165599"/>
                  </a:lnTo>
                  <a:lnTo>
                    <a:pt x="7253847" y="4508499"/>
                  </a:lnTo>
                  <a:lnTo>
                    <a:pt x="7255059" y="4673599"/>
                  </a:lnTo>
                  <a:lnTo>
                    <a:pt x="7257124" y="4965699"/>
                  </a:lnTo>
                  <a:lnTo>
                    <a:pt x="7257358" y="5003799"/>
                  </a:lnTo>
                  <a:lnTo>
                    <a:pt x="143200" y="5003799"/>
                  </a:lnTo>
                  <a:lnTo>
                    <a:pt x="143200" y="7061199"/>
                  </a:lnTo>
                  <a:lnTo>
                    <a:pt x="7247283" y="7061199"/>
                  </a:lnTo>
                  <a:lnTo>
                    <a:pt x="7246701" y="7073899"/>
                  </a:lnTo>
                  <a:lnTo>
                    <a:pt x="7246101" y="7073899"/>
                  </a:lnTo>
                  <a:lnTo>
                    <a:pt x="7244882" y="7099299"/>
                  </a:lnTo>
                  <a:lnTo>
                    <a:pt x="7244263" y="7099299"/>
                  </a:lnTo>
                  <a:lnTo>
                    <a:pt x="7243639" y="7111999"/>
                  </a:lnTo>
                  <a:lnTo>
                    <a:pt x="7243010" y="7111999"/>
                  </a:lnTo>
                  <a:lnTo>
                    <a:pt x="7242376" y="7124699"/>
                  </a:lnTo>
                  <a:lnTo>
                    <a:pt x="7241737" y="7124699"/>
                  </a:lnTo>
                  <a:lnTo>
                    <a:pt x="7241095" y="7137399"/>
                  </a:lnTo>
                  <a:lnTo>
                    <a:pt x="7240449" y="7137399"/>
                  </a:lnTo>
                  <a:lnTo>
                    <a:pt x="7239799" y="7150099"/>
                  </a:lnTo>
                  <a:lnTo>
                    <a:pt x="7238492" y="7150099"/>
                  </a:lnTo>
                  <a:lnTo>
                    <a:pt x="7237835" y="7162799"/>
                  </a:lnTo>
                  <a:lnTo>
                    <a:pt x="7235193" y="7162799"/>
                  </a:lnTo>
                  <a:lnTo>
                    <a:pt x="7234531" y="7175499"/>
                  </a:lnTo>
                  <a:lnTo>
                    <a:pt x="7229918" y="7175499"/>
                  </a:lnTo>
                  <a:lnTo>
                    <a:pt x="7229266" y="7188199"/>
                  </a:lnTo>
                  <a:lnTo>
                    <a:pt x="7226062" y="7188199"/>
                  </a:lnTo>
                  <a:lnTo>
                    <a:pt x="7214977" y="7200899"/>
                  </a:lnTo>
                  <a:lnTo>
                    <a:pt x="4398362" y="7200899"/>
                  </a:lnTo>
                  <a:lnTo>
                    <a:pt x="4394328" y="7213599"/>
                  </a:lnTo>
                  <a:close/>
                </a:path>
                <a:path w="7261225" h="7213600">
                  <a:moveTo>
                    <a:pt x="418003" y="4864099"/>
                  </a:moveTo>
                  <a:lnTo>
                    <a:pt x="275307" y="4864099"/>
                  </a:lnTo>
                  <a:lnTo>
                    <a:pt x="275307" y="4508499"/>
                  </a:lnTo>
                  <a:lnTo>
                    <a:pt x="280964" y="4483099"/>
                  </a:lnTo>
                  <a:lnTo>
                    <a:pt x="296358" y="4457699"/>
                  </a:lnTo>
                  <a:lnTo>
                    <a:pt x="319127" y="4444999"/>
                  </a:lnTo>
                  <a:lnTo>
                    <a:pt x="1049051" y="4444999"/>
                  </a:lnTo>
                  <a:lnTo>
                    <a:pt x="1071796" y="4457699"/>
                  </a:lnTo>
                  <a:lnTo>
                    <a:pt x="1087072" y="4483099"/>
                  </a:lnTo>
                  <a:lnTo>
                    <a:pt x="1092658" y="4508499"/>
                  </a:lnTo>
                  <a:lnTo>
                    <a:pt x="1092658" y="4584699"/>
                  </a:lnTo>
                  <a:lnTo>
                    <a:pt x="418003" y="4584699"/>
                  </a:lnTo>
                  <a:lnTo>
                    <a:pt x="418003" y="4864099"/>
                  </a:lnTo>
                  <a:close/>
                </a:path>
                <a:path w="7261225" h="7213600">
                  <a:moveTo>
                    <a:pt x="1530829" y="4864099"/>
                  </a:moveTo>
                  <a:lnTo>
                    <a:pt x="1387630" y="4864099"/>
                  </a:lnTo>
                  <a:lnTo>
                    <a:pt x="1387630" y="4508499"/>
                  </a:lnTo>
                  <a:lnTo>
                    <a:pt x="1393287" y="4483099"/>
                  </a:lnTo>
                  <a:lnTo>
                    <a:pt x="1408682" y="4457699"/>
                  </a:lnTo>
                  <a:lnTo>
                    <a:pt x="1431451" y="4444999"/>
                  </a:lnTo>
                  <a:lnTo>
                    <a:pt x="2162381" y="4444999"/>
                  </a:lnTo>
                  <a:lnTo>
                    <a:pt x="2185127" y="4457699"/>
                  </a:lnTo>
                  <a:lnTo>
                    <a:pt x="2200403" y="4483099"/>
                  </a:lnTo>
                  <a:lnTo>
                    <a:pt x="2205989" y="4508499"/>
                  </a:lnTo>
                  <a:lnTo>
                    <a:pt x="2205989" y="4584699"/>
                  </a:lnTo>
                  <a:lnTo>
                    <a:pt x="1530829" y="4584699"/>
                  </a:lnTo>
                  <a:lnTo>
                    <a:pt x="1530829" y="4864099"/>
                  </a:lnTo>
                  <a:close/>
                </a:path>
                <a:path w="7261225" h="7213600">
                  <a:moveTo>
                    <a:pt x="1092658" y="4864099"/>
                  </a:moveTo>
                  <a:lnTo>
                    <a:pt x="950465" y="4864099"/>
                  </a:lnTo>
                  <a:lnTo>
                    <a:pt x="950465" y="4584699"/>
                  </a:lnTo>
                  <a:lnTo>
                    <a:pt x="1092658" y="4584699"/>
                  </a:lnTo>
                  <a:lnTo>
                    <a:pt x="1092658" y="4864099"/>
                  </a:lnTo>
                  <a:close/>
                </a:path>
                <a:path w="7261225" h="7213600">
                  <a:moveTo>
                    <a:pt x="2205989" y="4864099"/>
                  </a:moveTo>
                  <a:lnTo>
                    <a:pt x="2063292" y="4864099"/>
                  </a:lnTo>
                  <a:lnTo>
                    <a:pt x="2063292" y="4584699"/>
                  </a:lnTo>
                  <a:lnTo>
                    <a:pt x="2205989" y="4584699"/>
                  </a:lnTo>
                  <a:lnTo>
                    <a:pt x="2205989" y="4864099"/>
                  </a:lnTo>
                  <a:close/>
                </a:path>
                <a:path w="7261225" h="7213600">
                  <a:moveTo>
                    <a:pt x="4457356" y="7061199"/>
                  </a:moveTo>
                  <a:lnTo>
                    <a:pt x="4314156" y="7061199"/>
                  </a:lnTo>
                  <a:lnTo>
                    <a:pt x="4314156" y="5003799"/>
                  </a:lnTo>
                  <a:lnTo>
                    <a:pt x="4457356" y="5003799"/>
                  </a:lnTo>
                  <a:lnTo>
                    <a:pt x="4457356" y="7061199"/>
                  </a:lnTo>
                  <a:close/>
                </a:path>
                <a:path w="7261225" h="7213600">
                  <a:moveTo>
                    <a:pt x="7247283" y="7061199"/>
                  </a:moveTo>
                  <a:lnTo>
                    <a:pt x="7111097" y="7061199"/>
                  </a:lnTo>
                  <a:lnTo>
                    <a:pt x="7111815" y="7048499"/>
                  </a:lnTo>
                  <a:lnTo>
                    <a:pt x="7112494" y="7023099"/>
                  </a:lnTo>
                  <a:lnTo>
                    <a:pt x="7113736" y="6984999"/>
                  </a:lnTo>
                  <a:lnTo>
                    <a:pt x="7114827" y="6934199"/>
                  </a:lnTo>
                  <a:lnTo>
                    <a:pt x="7115770" y="6870699"/>
                  </a:lnTo>
                  <a:lnTo>
                    <a:pt x="7116187" y="6845299"/>
                  </a:lnTo>
                  <a:lnTo>
                    <a:pt x="7116569" y="6807199"/>
                  </a:lnTo>
                  <a:lnTo>
                    <a:pt x="7116915" y="6769099"/>
                  </a:lnTo>
                  <a:lnTo>
                    <a:pt x="7117227" y="6730999"/>
                  </a:lnTo>
                  <a:lnTo>
                    <a:pt x="7117504" y="6692899"/>
                  </a:lnTo>
                  <a:lnTo>
                    <a:pt x="7117666" y="6667499"/>
                  </a:lnTo>
                  <a:lnTo>
                    <a:pt x="7117748" y="6654799"/>
                  </a:lnTo>
                  <a:lnTo>
                    <a:pt x="7117913" y="6616699"/>
                  </a:lnTo>
                  <a:lnTo>
                    <a:pt x="7118024" y="6591299"/>
                  </a:lnTo>
                  <a:lnTo>
                    <a:pt x="7118134" y="6565899"/>
                  </a:lnTo>
                  <a:lnTo>
                    <a:pt x="7118243" y="6527799"/>
                  </a:lnTo>
                  <a:lnTo>
                    <a:pt x="7118314" y="6095999"/>
                  </a:lnTo>
                  <a:lnTo>
                    <a:pt x="7118027" y="5968999"/>
                  </a:lnTo>
                  <a:lnTo>
                    <a:pt x="7117630" y="5841999"/>
                  </a:lnTo>
                  <a:lnTo>
                    <a:pt x="7117126" y="5714999"/>
                  </a:lnTo>
                  <a:lnTo>
                    <a:pt x="7116517" y="5587999"/>
                  </a:lnTo>
                  <a:lnTo>
                    <a:pt x="7115808" y="5448299"/>
                  </a:lnTo>
                  <a:lnTo>
                    <a:pt x="7115002" y="5295899"/>
                  </a:lnTo>
                  <a:lnTo>
                    <a:pt x="7113113" y="5003799"/>
                  </a:lnTo>
                  <a:lnTo>
                    <a:pt x="7257358" y="5003799"/>
                  </a:lnTo>
                  <a:lnTo>
                    <a:pt x="7257983" y="5105399"/>
                  </a:lnTo>
                  <a:lnTo>
                    <a:pt x="7258729" y="5245099"/>
                  </a:lnTo>
                  <a:lnTo>
                    <a:pt x="7259366" y="5372099"/>
                  </a:lnTo>
                  <a:lnTo>
                    <a:pt x="7259897" y="5486399"/>
                  </a:lnTo>
                  <a:lnTo>
                    <a:pt x="7260652" y="5714999"/>
                  </a:lnTo>
                  <a:lnTo>
                    <a:pt x="7260538" y="6311899"/>
                  </a:lnTo>
                  <a:lnTo>
                    <a:pt x="7260208" y="6388099"/>
                  </a:lnTo>
                  <a:lnTo>
                    <a:pt x="7259802" y="6464299"/>
                  </a:lnTo>
                  <a:lnTo>
                    <a:pt x="7259419" y="6515099"/>
                  </a:lnTo>
                  <a:lnTo>
                    <a:pt x="7259323" y="6527799"/>
                  </a:lnTo>
                  <a:lnTo>
                    <a:pt x="7259058" y="6553199"/>
                  </a:lnTo>
                  <a:lnTo>
                    <a:pt x="7258776" y="6591299"/>
                  </a:lnTo>
                  <a:lnTo>
                    <a:pt x="7258477" y="6616699"/>
                  </a:lnTo>
                  <a:lnTo>
                    <a:pt x="7257831" y="6667499"/>
                  </a:lnTo>
                  <a:lnTo>
                    <a:pt x="7257124" y="6718299"/>
                  </a:lnTo>
                  <a:lnTo>
                    <a:pt x="7256357" y="6769099"/>
                  </a:lnTo>
                  <a:lnTo>
                    <a:pt x="7255535" y="6819899"/>
                  </a:lnTo>
                  <a:lnTo>
                    <a:pt x="7255103" y="6832599"/>
                  </a:lnTo>
                  <a:lnTo>
                    <a:pt x="7254659" y="6857999"/>
                  </a:lnTo>
                  <a:lnTo>
                    <a:pt x="7254202" y="6870699"/>
                  </a:lnTo>
                  <a:lnTo>
                    <a:pt x="7253733" y="6896099"/>
                  </a:lnTo>
                  <a:lnTo>
                    <a:pt x="7253253" y="6908799"/>
                  </a:lnTo>
                  <a:lnTo>
                    <a:pt x="7252761" y="6934199"/>
                  </a:lnTo>
                  <a:lnTo>
                    <a:pt x="7252258" y="6946899"/>
                  </a:lnTo>
                  <a:lnTo>
                    <a:pt x="7250686" y="6984999"/>
                  </a:lnTo>
                  <a:lnTo>
                    <a:pt x="7249028" y="7023099"/>
                  </a:lnTo>
                  <a:lnTo>
                    <a:pt x="7247283" y="7061199"/>
                  </a:lnTo>
                  <a:close/>
                </a:path>
                <a:path w="7261225" h="7213600">
                  <a:moveTo>
                    <a:pt x="7174631" y="7213599"/>
                  </a:moveTo>
                  <a:lnTo>
                    <a:pt x="4406430" y="7213599"/>
                  </a:lnTo>
                  <a:lnTo>
                    <a:pt x="4402396" y="7200899"/>
                  </a:lnTo>
                  <a:lnTo>
                    <a:pt x="7188836" y="7200899"/>
                  </a:lnTo>
                  <a:lnTo>
                    <a:pt x="7174631" y="72135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808154" y="2228762"/>
              <a:ext cx="2916186" cy="291618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4706006" y="5143593"/>
              <a:ext cx="1414145" cy="1371600"/>
            </a:xfrm>
            <a:custGeom>
              <a:avLst/>
              <a:gdLst/>
              <a:ahLst/>
              <a:cxnLst/>
              <a:rect l="l" t="t" r="r" b="b"/>
              <a:pathLst>
                <a:path w="1414144" h="1371600">
                  <a:moveTo>
                    <a:pt x="780405" y="12700"/>
                  </a:moveTo>
                  <a:lnTo>
                    <a:pt x="593479" y="12700"/>
                  </a:lnTo>
                  <a:lnTo>
                    <a:pt x="597718" y="0"/>
                  </a:lnTo>
                  <a:lnTo>
                    <a:pt x="758696" y="0"/>
                  </a:lnTo>
                  <a:lnTo>
                    <a:pt x="780405" y="12700"/>
                  </a:lnTo>
                  <a:close/>
                </a:path>
                <a:path w="1414144" h="1371600">
                  <a:moveTo>
                    <a:pt x="42830" y="495300"/>
                  </a:moveTo>
                  <a:lnTo>
                    <a:pt x="3552" y="495300"/>
                  </a:lnTo>
                  <a:lnTo>
                    <a:pt x="34467" y="457200"/>
                  </a:lnTo>
                  <a:lnTo>
                    <a:pt x="66349" y="431800"/>
                  </a:lnTo>
                  <a:lnTo>
                    <a:pt x="131512" y="381000"/>
                  </a:lnTo>
                  <a:lnTo>
                    <a:pt x="160537" y="355600"/>
                  </a:lnTo>
                  <a:lnTo>
                    <a:pt x="248688" y="279400"/>
                  </a:lnTo>
                  <a:lnTo>
                    <a:pt x="339812" y="203200"/>
                  </a:lnTo>
                  <a:lnTo>
                    <a:pt x="370573" y="177800"/>
                  </a:lnTo>
                  <a:lnTo>
                    <a:pt x="433223" y="127000"/>
                  </a:lnTo>
                  <a:lnTo>
                    <a:pt x="496791" y="76200"/>
                  </a:lnTo>
                  <a:lnTo>
                    <a:pt x="544293" y="50800"/>
                  </a:lnTo>
                  <a:lnTo>
                    <a:pt x="568245" y="25400"/>
                  </a:lnTo>
                  <a:lnTo>
                    <a:pt x="592679" y="12700"/>
                  </a:lnTo>
                  <a:lnTo>
                    <a:pt x="1087943" y="12700"/>
                  </a:lnTo>
                  <a:lnTo>
                    <a:pt x="1139204" y="25400"/>
                  </a:lnTo>
                  <a:lnTo>
                    <a:pt x="611141" y="25400"/>
                  </a:lnTo>
                  <a:lnTo>
                    <a:pt x="582025" y="50800"/>
                  </a:lnTo>
                  <a:lnTo>
                    <a:pt x="553801" y="76200"/>
                  </a:lnTo>
                  <a:lnTo>
                    <a:pt x="498722" y="127000"/>
                  </a:lnTo>
                  <a:lnTo>
                    <a:pt x="458930" y="152400"/>
                  </a:lnTo>
                  <a:lnTo>
                    <a:pt x="418337" y="190500"/>
                  </a:lnTo>
                  <a:lnTo>
                    <a:pt x="377208" y="215900"/>
                  </a:lnTo>
                  <a:lnTo>
                    <a:pt x="335807" y="254000"/>
                  </a:lnTo>
                  <a:lnTo>
                    <a:pt x="294401" y="279400"/>
                  </a:lnTo>
                  <a:lnTo>
                    <a:pt x="253256" y="317500"/>
                  </a:lnTo>
                  <a:lnTo>
                    <a:pt x="223391" y="342900"/>
                  </a:lnTo>
                  <a:lnTo>
                    <a:pt x="193597" y="355600"/>
                  </a:lnTo>
                  <a:lnTo>
                    <a:pt x="134432" y="406400"/>
                  </a:lnTo>
                  <a:lnTo>
                    <a:pt x="111086" y="431800"/>
                  </a:lnTo>
                  <a:lnTo>
                    <a:pt x="88101" y="444500"/>
                  </a:lnTo>
                  <a:lnTo>
                    <a:pt x="42830" y="495300"/>
                  </a:lnTo>
                  <a:close/>
                </a:path>
                <a:path w="1414144" h="1371600">
                  <a:moveTo>
                    <a:pt x="1395388" y="38100"/>
                  </a:moveTo>
                  <a:lnTo>
                    <a:pt x="635294" y="38100"/>
                  </a:lnTo>
                  <a:lnTo>
                    <a:pt x="619174" y="25400"/>
                  </a:lnTo>
                  <a:lnTo>
                    <a:pt x="1344167" y="25400"/>
                  </a:lnTo>
                  <a:lnTo>
                    <a:pt x="1395388" y="38100"/>
                  </a:lnTo>
                  <a:close/>
                </a:path>
                <a:path w="1414144" h="1371600">
                  <a:moveTo>
                    <a:pt x="1413049" y="63500"/>
                  </a:moveTo>
                  <a:lnTo>
                    <a:pt x="1170341" y="63500"/>
                  </a:lnTo>
                  <a:lnTo>
                    <a:pt x="1119133" y="50800"/>
                  </a:lnTo>
                  <a:lnTo>
                    <a:pt x="836685" y="38100"/>
                  </a:lnTo>
                  <a:lnTo>
                    <a:pt x="1408433" y="38100"/>
                  </a:lnTo>
                  <a:lnTo>
                    <a:pt x="1411353" y="50800"/>
                  </a:lnTo>
                  <a:lnTo>
                    <a:pt x="1413849" y="50800"/>
                  </a:lnTo>
                  <a:lnTo>
                    <a:pt x="1413049" y="63500"/>
                  </a:lnTo>
                  <a:close/>
                </a:path>
                <a:path w="1414144" h="1371600">
                  <a:moveTo>
                    <a:pt x="813198" y="571500"/>
                  </a:moveTo>
                  <a:lnTo>
                    <a:pt x="597966" y="571500"/>
                  </a:lnTo>
                  <a:lnTo>
                    <a:pt x="559659" y="558800"/>
                  </a:lnTo>
                  <a:lnTo>
                    <a:pt x="784696" y="558800"/>
                  </a:lnTo>
                  <a:lnTo>
                    <a:pt x="791425" y="546100"/>
                  </a:lnTo>
                  <a:lnTo>
                    <a:pt x="797730" y="546100"/>
                  </a:lnTo>
                  <a:lnTo>
                    <a:pt x="803717" y="533400"/>
                  </a:lnTo>
                  <a:lnTo>
                    <a:pt x="889120" y="457200"/>
                  </a:lnTo>
                  <a:lnTo>
                    <a:pt x="944486" y="406400"/>
                  </a:lnTo>
                  <a:lnTo>
                    <a:pt x="972781" y="381000"/>
                  </a:lnTo>
                  <a:lnTo>
                    <a:pt x="1030015" y="330200"/>
                  </a:lnTo>
                  <a:lnTo>
                    <a:pt x="1067027" y="304800"/>
                  </a:lnTo>
                  <a:lnTo>
                    <a:pt x="1085627" y="279400"/>
                  </a:lnTo>
                  <a:lnTo>
                    <a:pt x="1104286" y="266700"/>
                  </a:lnTo>
                  <a:lnTo>
                    <a:pt x="1109521" y="266700"/>
                  </a:lnTo>
                  <a:lnTo>
                    <a:pt x="1120028" y="254000"/>
                  </a:lnTo>
                  <a:lnTo>
                    <a:pt x="1125338" y="254000"/>
                  </a:lnTo>
                  <a:lnTo>
                    <a:pt x="1130580" y="241300"/>
                  </a:lnTo>
                  <a:lnTo>
                    <a:pt x="1146343" y="228600"/>
                  </a:lnTo>
                  <a:lnTo>
                    <a:pt x="1204548" y="177800"/>
                  </a:lnTo>
                  <a:lnTo>
                    <a:pt x="1233798" y="165100"/>
                  </a:lnTo>
                  <a:lnTo>
                    <a:pt x="1263141" y="139700"/>
                  </a:lnTo>
                  <a:lnTo>
                    <a:pt x="1284512" y="114300"/>
                  </a:lnTo>
                  <a:lnTo>
                    <a:pt x="1327556" y="88900"/>
                  </a:lnTo>
                  <a:lnTo>
                    <a:pt x="1349139" y="63500"/>
                  </a:lnTo>
                  <a:lnTo>
                    <a:pt x="1407727" y="63500"/>
                  </a:lnTo>
                  <a:lnTo>
                    <a:pt x="1392644" y="76200"/>
                  </a:lnTo>
                  <a:lnTo>
                    <a:pt x="1385169" y="76200"/>
                  </a:lnTo>
                  <a:lnTo>
                    <a:pt x="1377774" y="88900"/>
                  </a:lnTo>
                  <a:lnTo>
                    <a:pt x="1257867" y="190500"/>
                  </a:lnTo>
                  <a:lnTo>
                    <a:pt x="1229723" y="203200"/>
                  </a:lnTo>
                  <a:lnTo>
                    <a:pt x="1145777" y="279400"/>
                  </a:lnTo>
                  <a:lnTo>
                    <a:pt x="1158845" y="304800"/>
                  </a:lnTo>
                  <a:lnTo>
                    <a:pt x="1120345" y="304800"/>
                  </a:lnTo>
                  <a:lnTo>
                    <a:pt x="1095822" y="317500"/>
                  </a:lnTo>
                  <a:lnTo>
                    <a:pt x="1046917" y="368300"/>
                  </a:lnTo>
                  <a:lnTo>
                    <a:pt x="1022526" y="381000"/>
                  </a:lnTo>
                  <a:lnTo>
                    <a:pt x="963656" y="431800"/>
                  </a:lnTo>
                  <a:lnTo>
                    <a:pt x="919859" y="469900"/>
                  </a:lnTo>
                  <a:lnTo>
                    <a:pt x="861926" y="520700"/>
                  </a:lnTo>
                  <a:lnTo>
                    <a:pt x="847611" y="533400"/>
                  </a:lnTo>
                  <a:lnTo>
                    <a:pt x="819683" y="558800"/>
                  </a:lnTo>
                  <a:lnTo>
                    <a:pt x="813198" y="571500"/>
                  </a:lnTo>
                  <a:close/>
                </a:path>
                <a:path w="1414144" h="1371600">
                  <a:moveTo>
                    <a:pt x="693845" y="228600"/>
                  </a:moveTo>
                  <a:lnTo>
                    <a:pt x="633778" y="228600"/>
                  </a:lnTo>
                  <a:lnTo>
                    <a:pt x="640623" y="215900"/>
                  </a:lnTo>
                  <a:lnTo>
                    <a:pt x="687849" y="215900"/>
                  </a:lnTo>
                  <a:lnTo>
                    <a:pt x="693845" y="228600"/>
                  </a:lnTo>
                  <a:close/>
                </a:path>
                <a:path w="1414144" h="1371600">
                  <a:moveTo>
                    <a:pt x="648959" y="241300"/>
                  </a:moveTo>
                  <a:lnTo>
                    <a:pt x="622754" y="241300"/>
                  </a:lnTo>
                  <a:lnTo>
                    <a:pt x="627789" y="228600"/>
                  </a:lnTo>
                  <a:lnTo>
                    <a:pt x="654705" y="228600"/>
                  </a:lnTo>
                  <a:lnTo>
                    <a:pt x="648959" y="241300"/>
                  </a:lnTo>
                  <a:close/>
                </a:path>
                <a:path w="1414144" h="1371600">
                  <a:moveTo>
                    <a:pt x="701761" y="241300"/>
                  </a:moveTo>
                  <a:lnTo>
                    <a:pt x="681973" y="241300"/>
                  </a:lnTo>
                  <a:lnTo>
                    <a:pt x="676289" y="228600"/>
                  </a:lnTo>
                  <a:lnTo>
                    <a:pt x="698551" y="228600"/>
                  </a:lnTo>
                  <a:lnTo>
                    <a:pt x="701761" y="241300"/>
                  </a:lnTo>
                  <a:close/>
                </a:path>
                <a:path w="1414144" h="1371600">
                  <a:moveTo>
                    <a:pt x="633323" y="266700"/>
                  </a:moveTo>
                  <a:lnTo>
                    <a:pt x="613024" y="266700"/>
                  </a:lnTo>
                  <a:lnTo>
                    <a:pt x="615275" y="254000"/>
                  </a:lnTo>
                  <a:lnTo>
                    <a:pt x="618770" y="241300"/>
                  </a:lnTo>
                  <a:lnTo>
                    <a:pt x="639916" y="241300"/>
                  </a:lnTo>
                  <a:lnTo>
                    <a:pt x="634783" y="254000"/>
                  </a:lnTo>
                  <a:lnTo>
                    <a:pt x="633323" y="266700"/>
                  </a:lnTo>
                  <a:close/>
                </a:path>
                <a:path w="1414144" h="1371600">
                  <a:moveTo>
                    <a:pt x="706380" y="254000"/>
                  </a:moveTo>
                  <a:lnTo>
                    <a:pt x="690498" y="254000"/>
                  </a:lnTo>
                  <a:lnTo>
                    <a:pt x="688944" y="241300"/>
                  </a:lnTo>
                  <a:lnTo>
                    <a:pt x="704379" y="241300"/>
                  </a:lnTo>
                  <a:lnTo>
                    <a:pt x="706380" y="254000"/>
                  </a:lnTo>
                  <a:close/>
                </a:path>
                <a:path w="1414144" h="1371600">
                  <a:moveTo>
                    <a:pt x="710420" y="266700"/>
                  </a:moveTo>
                  <a:lnTo>
                    <a:pt x="691534" y="266700"/>
                  </a:lnTo>
                  <a:lnTo>
                    <a:pt x="693229" y="254000"/>
                  </a:lnTo>
                  <a:lnTo>
                    <a:pt x="707735" y="254000"/>
                  </a:lnTo>
                  <a:lnTo>
                    <a:pt x="710420" y="266700"/>
                  </a:lnTo>
                  <a:close/>
                </a:path>
                <a:path w="1414144" h="1371600">
                  <a:moveTo>
                    <a:pt x="634124" y="279400"/>
                  </a:moveTo>
                  <a:lnTo>
                    <a:pt x="612082" y="279400"/>
                  </a:lnTo>
                  <a:lnTo>
                    <a:pt x="611975" y="266700"/>
                  </a:lnTo>
                  <a:lnTo>
                    <a:pt x="632758" y="266700"/>
                  </a:lnTo>
                  <a:lnTo>
                    <a:pt x="634124" y="279400"/>
                  </a:lnTo>
                  <a:close/>
                </a:path>
                <a:path w="1414144" h="1371600">
                  <a:moveTo>
                    <a:pt x="712256" y="279400"/>
                  </a:moveTo>
                  <a:lnTo>
                    <a:pt x="664454" y="279400"/>
                  </a:lnTo>
                  <a:lnTo>
                    <a:pt x="670105" y="266700"/>
                  </a:lnTo>
                  <a:lnTo>
                    <a:pt x="714329" y="266700"/>
                  </a:lnTo>
                  <a:lnTo>
                    <a:pt x="712256" y="279400"/>
                  </a:lnTo>
                  <a:close/>
                </a:path>
                <a:path w="1414144" h="1371600">
                  <a:moveTo>
                    <a:pt x="698127" y="292100"/>
                  </a:moveTo>
                  <a:lnTo>
                    <a:pt x="612648" y="292100"/>
                  </a:lnTo>
                  <a:lnTo>
                    <a:pt x="612224" y="279400"/>
                  </a:lnTo>
                  <a:lnTo>
                    <a:pt x="700011" y="279400"/>
                  </a:lnTo>
                  <a:lnTo>
                    <a:pt x="698127" y="292100"/>
                  </a:lnTo>
                  <a:close/>
                </a:path>
                <a:path w="1414144" h="1371600">
                  <a:moveTo>
                    <a:pt x="279865" y="495300"/>
                  </a:moveTo>
                  <a:lnTo>
                    <a:pt x="255093" y="495300"/>
                  </a:lnTo>
                  <a:lnTo>
                    <a:pt x="260038" y="482600"/>
                  </a:lnTo>
                  <a:lnTo>
                    <a:pt x="275788" y="482600"/>
                  </a:lnTo>
                  <a:lnTo>
                    <a:pt x="286653" y="469900"/>
                  </a:lnTo>
                  <a:lnTo>
                    <a:pt x="308406" y="457200"/>
                  </a:lnTo>
                  <a:lnTo>
                    <a:pt x="347129" y="431800"/>
                  </a:lnTo>
                  <a:lnTo>
                    <a:pt x="385879" y="419100"/>
                  </a:lnTo>
                  <a:lnTo>
                    <a:pt x="463918" y="368300"/>
                  </a:lnTo>
                  <a:lnTo>
                    <a:pt x="501142" y="342900"/>
                  </a:lnTo>
                  <a:lnTo>
                    <a:pt x="538477" y="330200"/>
                  </a:lnTo>
                  <a:lnTo>
                    <a:pt x="575891" y="304800"/>
                  </a:lnTo>
                  <a:lnTo>
                    <a:pt x="613354" y="292100"/>
                  </a:lnTo>
                  <a:lnTo>
                    <a:pt x="630685" y="292100"/>
                  </a:lnTo>
                  <a:lnTo>
                    <a:pt x="606793" y="304800"/>
                  </a:lnTo>
                  <a:lnTo>
                    <a:pt x="539743" y="342900"/>
                  </a:lnTo>
                  <a:lnTo>
                    <a:pt x="500807" y="368300"/>
                  </a:lnTo>
                  <a:lnTo>
                    <a:pt x="423113" y="406400"/>
                  </a:lnTo>
                  <a:lnTo>
                    <a:pt x="306381" y="482600"/>
                  </a:lnTo>
                  <a:lnTo>
                    <a:pt x="279865" y="495300"/>
                  </a:lnTo>
                  <a:close/>
                </a:path>
                <a:path w="1414144" h="1371600">
                  <a:moveTo>
                    <a:pt x="669428" y="304800"/>
                  </a:moveTo>
                  <a:lnTo>
                    <a:pt x="653810" y="304800"/>
                  </a:lnTo>
                  <a:lnTo>
                    <a:pt x="645756" y="292100"/>
                  </a:lnTo>
                  <a:lnTo>
                    <a:pt x="677169" y="292100"/>
                  </a:lnTo>
                  <a:lnTo>
                    <a:pt x="669428" y="304800"/>
                  </a:lnTo>
                  <a:close/>
                </a:path>
                <a:path w="1414144" h="1371600">
                  <a:moveTo>
                    <a:pt x="1265343" y="469900"/>
                  </a:moveTo>
                  <a:lnTo>
                    <a:pt x="1219301" y="469900"/>
                  </a:lnTo>
                  <a:lnTo>
                    <a:pt x="1197107" y="431800"/>
                  </a:lnTo>
                  <a:lnTo>
                    <a:pt x="1188199" y="419100"/>
                  </a:lnTo>
                  <a:lnTo>
                    <a:pt x="1157811" y="368300"/>
                  </a:lnTo>
                  <a:lnTo>
                    <a:pt x="1132534" y="317500"/>
                  </a:lnTo>
                  <a:lnTo>
                    <a:pt x="1120345" y="304800"/>
                  </a:lnTo>
                  <a:lnTo>
                    <a:pt x="1158845" y="304800"/>
                  </a:lnTo>
                  <a:lnTo>
                    <a:pt x="1172257" y="330200"/>
                  </a:lnTo>
                  <a:lnTo>
                    <a:pt x="1186005" y="342900"/>
                  </a:lnTo>
                  <a:lnTo>
                    <a:pt x="1200079" y="368300"/>
                  </a:lnTo>
                  <a:lnTo>
                    <a:pt x="1208949" y="381000"/>
                  </a:lnTo>
                  <a:lnTo>
                    <a:pt x="1217898" y="393680"/>
                  </a:lnTo>
                  <a:lnTo>
                    <a:pt x="1226988" y="419100"/>
                  </a:lnTo>
                  <a:lnTo>
                    <a:pt x="1236202" y="431800"/>
                  </a:lnTo>
                  <a:lnTo>
                    <a:pt x="1241191" y="431800"/>
                  </a:lnTo>
                  <a:lnTo>
                    <a:pt x="1246299" y="444500"/>
                  </a:lnTo>
                  <a:lnTo>
                    <a:pt x="1256642" y="457200"/>
                  </a:lnTo>
                  <a:lnTo>
                    <a:pt x="1261050" y="457200"/>
                  </a:lnTo>
                  <a:lnTo>
                    <a:pt x="1265343" y="469900"/>
                  </a:lnTo>
                  <a:close/>
                </a:path>
                <a:path w="1414144" h="1371600">
                  <a:moveTo>
                    <a:pt x="741200" y="850900"/>
                  </a:moveTo>
                  <a:lnTo>
                    <a:pt x="423466" y="850900"/>
                  </a:lnTo>
                  <a:lnTo>
                    <a:pt x="373399" y="838200"/>
                  </a:lnTo>
                  <a:lnTo>
                    <a:pt x="364921" y="825500"/>
                  </a:lnTo>
                  <a:lnTo>
                    <a:pt x="655686" y="825500"/>
                  </a:lnTo>
                  <a:lnTo>
                    <a:pt x="809086" y="787400"/>
                  </a:lnTo>
                  <a:lnTo>
                    <a:pt x="898952" y="762000"/>
                  </a:lnTo>
                  <a:lnTo>
                    <a:pt x="942240" y="736600"/>
                  </a:lnTo>
                  <a:lnTo>
                    <a:pt x="984331" y="711200"/>
                  </a:lnTo>
                  <a:lnTo>
                    <a:pt x="1025619" y="685800"/>
                  </a:lnTo>
                  <a:lnTo>
                    <a:pt x="1065221" y="660400"/>
                  </a:lnTo>
                  <a:lnTo>
                    <a:pt x="1102998" y="635000"/>
                  </a:lnTo>
                  <a:lnTo>
                    <a:pt x="1138809" y="596900"/>
                  </a:lnTo>
                  <a:lnTo>
                    <a:pt x="1172514" y="558800"/>
                  </a:lnTo>
                  <a:lnTo>
                    <a:pt x="1203973" y="520700"/>
                  </a:lnTo>
                  <a:lnTo>
                    <a:pt x="1233047" y="482600"/>
                  </a:lnTo>
                  <a:lnTo>
                    <a:pt x="1226043" y="469900"/>
                  </a:lnTo>
                  <a:lnTo>
                    <a:pt x="1269477" y="469900"/>
                  </a:lnTo>
                  <a:lnTo>
                    <a:pt x="1273408" y="482600"/>
                  </a:lnTo>
                  <a:lnTo>
                    <a:pt x="1275622" y="482600"/>
                  </a:lnTo>
                  <a:lnTo>
                    <a:pt x="1271477" y="495300"/>
                  </a:lnTo>
                  <a:lnTo>
                    <a:pt x="1267192" y="495300"/>
                  </a:lnTo>
                  <a:lnTo>
                    <a:pt x="1262764" y="508000"/>
                  </a:lnTo>
                  <a:lnTo>
                    <a:pt x="1234849" y="546100"/>
                  </a:lnTo>
                  <a:lnTo>
                    <a:pt x="1204854" y="584200"/>
                  </a:lnTo>
                  <a:lnTo>
                    <a:pt x="1172872" y="609600"/>
                  </a:lnTo>
                  <a:lnTo>
                    <a:pt x="1138996" y="647700"/>
                  </a:lnTo>
                  <a:lnTo>
                    <a:pt x="1102397" y="673100"/>
                  </a:lnTo>
                  <a:lnTo>
                    <a:pt x="1063895" y="711200"/>
                  </a:lnTo>
                  <a:lnTo>
                    <a:pt x="1023830" y="736600"/>
                  </a:lnTo>
                  <a:lnTo>
                    <a:pt x="982542" y="762000"/>
                  </a:lnTo>
                  <a:lnTo>
                    <a:pt x="937364" y="787400"/>
                  </a:lnTo>
                  <a:lnTo>
                    <a:pt x="843229" y="812800"/>
                  </a:lnTo>
                  <a:lnTo>
                    <a:pt x="794581" y="838200"/>
                  </a:lnTo>
                  <a:lnTo>
                    <a:pt x="741200" y="850900"/>
                  </a:lnTo>
                  <a:close/>
                </a:path>
                <a:path w="1414144" h="1371600">
                  <a:moveTo>
                    <a:pt x="352347" y="508000"/>
                  </a:moveTo>
                  <a:lnTo>
                    <a:pt x="920" y="508000"/>
                  </a:lnTo>
                  <a:lnTo>
                    <a:pt x="0" y="495300"/>
                  </a:lnTo>
                  <a:lnTo>
                    <a:pt x="346554" y="495300"/>
                  </a:lnTo>
                  <a:lnTo>
                    <a:pt x="352347" y="508000"/>
                  </a:lnTo>
                  <a:close/>
                </a:path>
                <a:path w="1414144" h="1371600">
                  <a:moveTo>
                    <a:pt x="484257" y="520700"/>
                  </a:moveTo>
                  <a:lnTo>
                    <a:pt x="131895" y="520700"/>
                  </a:lnTo>
                  <a:lnTo>
                    <a:pt x="111827" y="508000"/>
                  </a:lnTo>
                  <a:lnTo>
                    <a:pt x="450383" y="508000"/>
                  </a:lnTo>
                  <a:lnTo>
                    <a:pt x="484257" y="520700"/>
                  </a:lnTo>
                  <a:close/>
                </a:path>
                <a:path w="1414144" h="1371600">
                  <a:moveTo>
                    <a:pt x="248311" y="774700"/>
                  </a:moveTo>
                  <a:lnTo>
                    <a:pt x="236866" y="774700"/>
                  </a:lnTo>
                  <a:lnTo>
                    <a:pt x="233913" y="762000"/>
                  </a:lnTo>
                  <a:lnTo>
                    <a:pt x="231609" y="749300"/>
                  </a:lnTo>
                  <a:lnTo>
                    <a:pt x="229720" y="736600"/>
                  </a:lnTo>
                  <a:lnTo>
                    <a:pt x="228012" y="711200"/>
                  </a:lnTo>
                  <a:lnTo>
                    <a:pt x="226062" y="698500"/>
                  </a:lnTo>
                  <a:lnTo>
                    <a:pt x="224380" y="685800"/>
                  </a:lnTo>
                  <a:lnTo>
                    <a:pt x="222972" y="673100"/>
                  </a:lnTo>
                  <a:lnTo>
                    <a:pt x="221843" y="647700"/>
                  </a:lnTo>
                  <a:lnTo>
                    <a:pt x="220456" y="622300"/>
                  </a:lnTo>
                  <a:lnTo>
                    <a:pt x="220365" y="609600"/>
                  </a:lnTo>
                  <a:lnTo>
                    <a:pt x="220274" y="596900"/>
                  </a:lnTo>
                  <a:lnTo>
                    <a:pt x="220183" y="584200"/>
                  </a:lnTo>
                  <a:lnTo>
                    <a:pt x="221022" y="558800"/>
                  </a:lnTo>
                  <a:lnTo>
                    <a:pt x="222926" y="533400"/>
                  </a:lnTo>
                  <a:lnTo>
                    <a:pt x="218640" y="520700"/>
                  </a:lnTo>
                  <a:lnTo>
                    <a:pt x="239739" y="520700"/>
                  </a:lnTo>
                  <a:lnTo>
                    <a:pt x="237622" y="558800"/>
                  </a:lnTo>
                  <a:lnTo>
                    <a:pt x="236396" y="584200"/>
                  </a:lnTo>
                  <a:lnTo>
                    <a:pt x="236305" y="596900"/>
                  </a:lnTo>
                  <a:lnTo>
                    <a:pt x="236214" y="609600"/>
                  </a:lnTo>
                  <a:lnTo>
                    <a:pt x="236123" y="622300"/>
                  </a:lnTo>
                  <a:lnTo>
                    <a:pt x="237651" y="673100"/>
                  </a:lnTo>
                  <a:lnTo>
                    <a:pt x="241717" y="711200"/>
                  </a:lnTo>
                  <a:lnTo>
                    <a:pt x="243397" y="736600"/>
                  </a:lnTo>
                  <a:lnTo>
                    <a:pt x="245261" y="749300"/>
                  </a:lnTo>
                  <a:lnTo>
                    <a:pt x="247003" y="762000"/>
                  </a:lnTo>
                  <a:lnTo>
                    <a:pt x="248311" y="774700"/>
                  </a:lnTo>
                  <a:close/>
                </a:path>
                <a:path w="1414144" h="1371600">
                  <a:moveTo>
                    <a:pt x="381546" y="800100"/>
                  </a:moveTo>
                  <a:lnTo>
                    <a:pt x="347706" y="800100"/>
                  </a:lnTo>
                  <a:lnTo>
                    <a:pt x="347413" y="787400"/>
                  </a:lnTo>
                  <a:lnTo>
                    <a:pt x="347173" y="774700"/>
                  </a:lnTo>
                  <a:lnTo>
                    <a:pt x="346978" y="774700"/>
                  </a:lnTo>
                  <a:lnTo>
                    <a:pt x="346237" y="723900"/>
                  </a:lnTo>
                  <a:lnTo>
                    <a:pt x="346288" y="571500"/>
                  </a:lnTo>
                  <a:lnTo>
                    <a:pt x="346397" y="546100"/>
                  </a:lnTo>
                  <a:lnTo>
                    <a:pt x="346507" y="520700"/>
                  </a:lnTo>
                  <a:lnTo>
                    <a:pt x="518125" y="520700"/>
                  </a:lnTo>
                  <a:lnTo>
                    <a:pt x="556246" y="533400"/>
                  </a:lnTo>
                  <a:lnTo>
                    <a:pt x="382582" y="533400"/>
                  </a:lnTo>
                  <a:lnTo>
                    <a:pt x="382699" y="622300"/>
                  </a:lnTo>
                  <a:lnTo>
                    <a:pt x="382812" y="711200"/>
                  </a:lnTo>
                  <a:lnTo>
                    <a:pt x="382830" y="723900"/>
                  </a:lnTo>
                  <a:lnTo>
                    <a:pt x="382565" y="749300"/>
                  </a:lnTo>
                  <a:lnTo>
                    <a:pt x="381546" y="800100"/>
                  </a:lnTo>
                  <a:close/>
                </a:path>
                <a:path w="1414144" h="1371600">
                  <a:moveTo>
                    <a:pt x="632523" y="546100"/>
                  </a:moveTo>
                  <a:lnTo>
                    <a:pt x="458031" y="546100"/>
                  </a:lnTo>
                  <a:lnTo>
                    <a:pt x="432952" y="533400"/>
                  </a:lnTo>
                  <a:lnTo>
                    <a:pt x="594380" y="533400"/>
                  </a:lnTo>
                  <a:lnTo>
                    <a:pt x="632523" y="546100"/>
                  </a:lnTo>
                  <a:close/>
                </a:path>
                <a:path w="1414144" h="1371600">
                  <a:moveTo>
                    <a:pt x="726945" y="558800"/>
                  </a:moveTo>
                  <a:lnTo>
                    <a:pt x="521377" y="558800"/>
                  </a:lnTo>
                  <a:lnTo>
                    <a:pt x="483039" y="546100"/>
                  </a:lnTo>
                  <a:lnTo>
                    <a:pt x="708188" y="546100"/>
                  </a:lnTo>
                  <a:lnTo>
                    <a:pt x="726945" y="558800"/>
                  </a:lnTo>
                  <a:close/>
                </a:path>
                <a:path w="1414144" h="1371600">
                  <a:moveTo>
                    <a:pt x="799417" y="584200"/>
                  </a:moveTo>
                  <a:lnTo>
                    <a:pt x="656282" y="584200"/>
                  </a:lnTo>
                  <a:lnTo>
                    <a:pt x="636384" y="571500"/>
                  </a:lnTo>
                  <a:lnTo>
                    <a:pt x="806519" y="571500"/>
                  </a:lnTo>
                  <a:lnTo>
                    <a:pt x="799417" y="584200"/>
                  </a:lnTo>
                  <a:close/>
                </a:path>
                <a:path w="1414144" h="1371600">
                  <a:moveTo>
                    <a:pt x="773499" y="596900"/>
                  </a:moveTo>
                  <a:lnTo>
                    <a:pt x="754737" y="596900"/>
                  </a:lnTo>
                  <a:lnTo>
                    <a:pt x="745095" y="584200"/>
                  </a:lnTo>
                  <a:lnTo>
                    <a:pt x="782666" y="584200"/>
                  </a:lnTo>
                  <a:lnTo>
                    <a:pt x="773499" y="596900"/>
                  </a:lnTo>
                  <a:close/>
                </a:path>
                <a:path w="1414144" h="1371600">
                  <a:moveTo>
                    <a:pt x="217416" y="927100"/>
                  </a:moveTo>
                  <a:lnTo>
                    <a:pt x="197777" y="927100"/>
                  </a:lnTo>
                  <a:lnTo>
                    <a:pt x="190020" y="914400"/>
                  </a:lnTo>
                  <a:lnTo>
                    <a:pt x="184401" y="901700"/>
                  </a:lnTo>
                  <a:lnTo>
                    <a:pt x="180689" y="876300"/>
                  </a:lnTo>
                  <a:lnTo>
                    <a:pt x="178716" y="863974"/>
                  </a:lnTo>
                  <a:lnTo>
                    <a:pt x="178655" y="863600"/>
                  </a:lnTo>
                  <a:lnTo>
                    <a:pt x="178111" y="850900"/>
                  </a:lnTo>
                  <a:lnTo>
                    <a:pt x="179350" y="838200"/>
                  </a:lnTo>
                  <a:lnTo>
                    <a:pt x="182974" y="812800"/>
                  </a:lnTo>
                  <a:lnTo>
                    <a:pt x="189582" y="800100"/>
                  </a:lnTo>
                  <a:lnTo>
                    <a:pt x="198263" y="787400"/>
                  </a:lnTo>
                  <a:lnTo>
                    <a:pt x="208980" y="787400"/>
                  </a:lnTo>
                  <a:lnTo>
                    <a:pt x="221418" y="774700"/>
                  </a:lnTo>
                  <a:lnTo>
                    <a:pt x="255281" y="774700"/>
                  </a:lnTo>
                  <a:lnTo>
                    <a:pt x="274190" y="787400"/>
                  </a:lnTo>
                  <a:lnTo>
                    <a:pt x="288360" y="812800"/>
                  </a:lnTo>
                  <a:lnTo>
                    <a:pt x="220148" y="812800"/>
                  </a:lnTo>
                  <a:lnTo>
                    <a:pt x="219977" y="816334"/>
                  </a:lnTo>
                  <a:lnTo>
                    <a:pt x="213918" y="825500"/>
                  </a:lnTo>
                  <a:lnTo>
                    <a:pt x="208303" y="838200"/>
                  </a:lnTo>
                  <a:lnTo>
                    <a:pt x="205055" y="850900"/>
                  </a:lnTo>
                  <a:lnTo>
                    <a:pt x="203758" y="863600"/>
                  </a:lnTo>
                  <a:lnTo>
                    <a:pt x="203908" y="876300"/>
                  </a:lnTo>
                  <a:lnTo>
                    <a:pt x="205383" y="889000"/>
                  </a:lnTo>
                  <a:lnTo>
                    <a:pt x="208553" y="901700"/>
                  </a:lnTo>
                  <a:lnTo>
                    <a:pt x="213790" y="914400"/>
                  </a:lnTo>
                  <a:lnTo>
                    <a:pt x="217416" y="927100"/>
                  </a:lnTo>
                  <a:close/>
                </a:path>
                <a:path w="1414144" h="1371600">
                  <a:moveTo>
                    <a:pt x="433252" y="812800"/>
                  </a:moveTo>
                  <a:lnTo>
                    <a:pt x="348296" y="812800"/>
                  </a:lnTo>
                  <a:lnTo>
                    <a:pt x="348061" y="800100"/>
                  </a:lnTo>
                  <a:lnTo>
                    <a:pt x="407320" y="800100"/>
                  </a:lnTo>
                  <a:lnTo>
                    <a:pt x="433252" y="812800"/>
                  </a:lnTo>
                  <a:close/>
                </a:path>
                <a:path w="1414144" h="1371600">
                  <a:moveTo>
                    <a:pt x="219977" y="816334"/>
                  </a:moveTo>
                  <a:lnTo>
                    <a:pt x="220148" y="812800"/>
                  </a:lnTo>
                  <a:lnTo>
                    <a:pt x="222314" y="812800"/>
                  </a:lnTo>
                  <a:lnTo>
                    <a:pt x="219977" y="816334"/>
                  </a:lnTo>
                  <a:close/>
                </a:path>
                <a:path w="1414144" h="1371600">
                  <a:moveTo>
                    <a:pt x="230226" y="876300"/>
                  </a:moveTo>
                  <a:lnTo>
                    <a:pt x="223538" y="876300"/>
                  </a:lnTo>
                  <a:lnTo>
                    <a:pt x="219425" y="863974"/>
                  </a:lnTo>
                  <a:lnTo>
                    <a:pt x="219300" y="863600"/>
                  </a:lnTo>
                  <a:lnTo>
                    <a:pt x="218499" y="850900"/>
                  </a:lnTo>
                  <a:lnTo>
                    <a:pt x="217369" y="838200"/>
                  </a:lnTo>
                  <a:lnTo>
                    <a:pt x="217981" y="825500"/>
                  </a:lnTo>
                  <a:lnTo>
                    <a:pt x="219535" y="825500"/>
                  </a:lnTo>
                  <a:lnTo>
                    <a:pt x="219927" y="817367"/>
                  </a:lnTo>
                  <a:lnTo>
                    <a:pt x="219977" y="816334"/>
                  </a:lnTo>
                  <a:lnTo>
                    <a:pt x="222314" y="812800"/>
                  </a:lnTo>
                  <a:lnTo>
                    <a:pt x="241247" y="812800"/>
                  </a:lnTo>
                  <a:lnTo>
                    <a:pt x="238986" y="825500"/>
                  </a:lnTo>
                  <a:lnTo>
                    <a:pt x="235689" y="838200"/>
                  </a:lnTo>
                  <a:lnTo>
                    <a:pt x="234747" y="838200"/>
                  </a:lnTo>
                  <a:lnTo>
                    <a:pt x="233287" y="850900"/>
                  </a:lnTo>
                  <a:lnTo>
                    <a:pt x="233146" y="863600"/>
                  </a:lnTo>
                  <a:lnTo>
                    <a:pt x="231451" y="863600"/>
                  </a:lnTo>
                  <a:lnTo>
                    <a:pt x="230226" y="876300"/>
                  </a:lnTo>
                  <a:close/>
                </a:path>
                <a:path w="1414144" h="1371600">
                  <a:moveTo>
                    <a:pt x="261828" y="850900"/>
                  </a:moveTo>
                  <a:lnTo>
                    <a:pt x="249664" y="850900"/>
                  </a:lnTo>
                  <a:lnTo>
                    <a:pt x="248419" y="825500"/>
                  </a:lnTo>
                  <a:lnTo>
                    <a:pt x="247558" y="825500"/>
                  </a:lnTo>
                  <a:lnTo>
                    <a:pt x="246898" y="812800"/>
                  </a:lnTo>
                  <a:lnTo>
                    <a:pt x="261545" y="812800"/>
                  </a:lnTo>
                  <a:lnTo>
                    <a:pt x="264360" y="817367"/>
                  </a:lnTo>
                  <a:lnTo>
                    <a:pt x="264927" y="825500"/>
                  </a:lnTo>
                  <a:lnTo>
                    <a:pt x="265018" y="838200"/>
                  </a:lnTo>
                  <a:lnTo>
                    <a:pt x="264068" y="838200"/>
                  </a:lnTo>
                  <a:lnTo>
                    <a:pt x="261828" y="850900"/>
                  </a:lnTo>
                  <a:close/>
                </a:path>
                <a:path w="1414144" h="1371600">
                  <a:moveTo>
                    <a:pt x="264360" y="817367"/>
                  </a:moveTo>
                  <a:lnTo>
                    <a:pt x="261545" y="812800"/>
                  </a:lnTo>
                  <a:lnTo>
                    <a:pt x="264041" y="812800"/>
                  </a:lnTo>
                  <a:lnTo>
                    <a:pt x="264288" y="816334"/>
                  </a:lnTo>
                  <a:lnTo>
                    <a:pt x="264360" y="817367"/>
                  </a:lnTo>
                  <a:close/>
                </a:path>
                <a:path w="1414144" h="1371600">
                  <a:moveTo>
                    <a:pt x="280148" y="914400"/>
                  </a:moveTo>
                  <a:lnTo>
                    <a:pt x="269834" y="914400"/>
                  </a:lnTo>
                  <a:lnTo>
                    <a:pt x="274306" y="901700"/>
                  </a:lnTo>
                  <a:lnTo>
                    <a:pt x="277352" y="889000"/>
                  </a:lnTo>
                  <a:lnTo>
                    <a:pt x="278994" y="876300"/>
                  </a:lnTo>
                  <a:lnTo>
                    <a:pt x="279246" y="863974"/>
                  </a:lnTo>
                  <a:lnTo>
                    <a:pt x="277871" y="850900"/>
                  </a:lnTo>
                  <a:lnTo>
                    <a:pt x="274703" y="838200"/>
                  </a:lnTo>
                  <a:lnTo>
                    <a:pt x="269371" y="825500"/>
                  </a:lnTo>
                  <a:lnTo>
                    <a:pt x="264360" y="817367"/>
                  </a:lnTo>
                  <a:lnTo>
                    <a:pt x="264041" y="812800"/>
                  </a:lnTo>
                  <a:lnTo>
                    <a:pt x="288360" y="812800"/>
                  </a:lnTo>
                  <a:lnTo>
                    <a:pt x="296588" y="838200"/>
                  </a:lnTo>
                  <a:lnTo>
                    <a:pt x="297668" y="863600"/>
                  </a:lnTo>
                  <a:lnTo>
                    <a:pt x="295202" y="876300"/>
                  </a:lnTo>
                  <a:lnTo>
                    <a:pt x="291257" y="889000"/>
                  </a:lnTo>
                  <a:lnTo>
                    <a:pt x="286137" y="901700"/>
                  </a:lnTo>
                  <a:lnTo>
                    <a:pt x="280148" y="914400"/>
                  </a:lnTo>
                  <a:close/>
                </a:path>
                <a:path w="1414144" h="1371600">
                  <a:moveTo>
                    <a:pt x="515072" y="825500"/>
                  </a:moveTo>
                  <a:lnTo>
                    <a:pt x="350416" y="825500"/>
                  </a:lnTo>
                  <a:lnTo>
                    <a:pt x="348861" y="812800"/>
                  </a:lnTo>
                  <a:lnTo>
                    <a:pt x="485676" y="812800"/>
                  </a:lnTo>
                  <a:lnTo>
                    <a:pt x="515072" y="825500"/>
                  </a:lnTo>
                  <a:close/>
                </a:path>
                <a:path w="1414144" h="1371600">
                  <a:moveTo>
                    <a:pt x="632372" y="863600"/>
                  </a:moveTo>
                  <a:lnTo>
                    <a:pt x="526196" y="863600"/>
                  </a:lnTo>
                  <a:lnTo>
                    <a:pt x="474614" y="850900"/>
                  </a:lnTo>
                  <a:lnTo>
                    <a:pt x="687024" y="850900"/>
                  </a:lnTo>
                  <a:lnTo>
                    <a:pt x="632372" y="863600"/>
                  </a:lnTo>
                  <a:close/>
                </a:path>
                <a:path w="1414144" h="1371600">
                  <a:moveTo>
                    <a:pt x="266902" y="939800"/>
                  </a:moveTo>
                  <a:lnTo>
                    <a:pt x="253469" y="939800"/>
                  </a:lnTo>
                  <a:lnTo>
                    <a:pt x="259361" y="927100"/>
                  </a:lnTo>
                  <a:lnTo>
                    <a:pt x="264944" y="914400"/>
                  </a:lnTo>
                  <a:lnTo>
                    <a:pt x="275986" y="914400"/>
                  </a:lnTo>
                  <a:lnTo>
                    <a:pt x="271612" y="927100"/>
                  </a:lnTo>
                  <a:lnTo>
                    <a:pt x="266902" y="939800"/>
                  </a:lnTo>
                  <a:close/>
                </a:path>
                <a:path w="1414144" h="1371600">
                  <a:moveTo>
                    <a:pt x="231498" y="939800"/>
                  </a:moveTo>
                  <a:lnTo>
                    <a:pt x="205748" y="939800"/>
                  </a:lnTo>
                  <a:lnTo>
                    <a:pt x="201440" y="927100"/>
                  </a:lnTo>
                  <a:lnTo>
                    <a:pt x="222314" y="927100"/>
                  </a:lnTo>
                  <a:lnTo>
                    <a:pt x="231498" y="939800"/>
                  </a:lnTo>
                  <a:close/>
                </a:path>
                <a:path w="1414144" h="1371600">
                  <a:moveTo>
                    <a:pt x="144558" y="1371600"/>
                  </a:moveTo>
                  <a:lnTo>
                    <a:pt x="123647" y="1371600"/>
                  </a:lnTo>
                  <a:lnTo>
                    <a:pt x="119689" y="1346200"/>
                  </a:lnTo>
                  <a:lnTo>
                    <a:pt x="117489" y="1320800"/>
                  </a:lnTo>
                  <a:lnTo>
                    <a:pt x="116719" y="1282700"/>
                  </a:lnTo>
                  <a:lnTo>
                    <a:pt x="117054" y="1257300"/>
                  </a:lnTo>
                  <a:lnTo>
                    <a:pt x="119843" y="1219200"/>
                  </a:lnTo>
                  <a:lnTo>
                    <a:pt x="125307" y="1168400"/>
                  </a:lnTo>
                  <a:lnTo>
                    <a:pt x="133227" y="1117600"/>
                  </a:lnTo>
                  <a:lnTo>
                    <a:pt x="143380" y="1079500"/>
                  </a:lnTo>
                  <a:lnTo>
                    <a:pt x="153371" y="1041400"/>
                  </a:lnTo>
                  <a:lnTo>
                    <a:pt x="167317" y="1003300"/>
                  </a:lnTo>
                  <a:lnTo>
                    <a:pt x="187463" y="977900"/>
                  </a:lnTo>
                  <a:lnTo>
                    <a:pt x="216050" y="952500"/>
                  </a:lnTo>
                  <a:lnTo>
                    <a:pt x="210638" y="939800"/>
                  </a:lnTo>
                  <a:lnTo>
                    <a:pt x="277297" y="939800"/>
                  </a:lnTo>
                  <a:lnTo>
                    <a:pt x="291086" y="952500"/>
                  </a:lnTo>
                  <a:lnTo>
                    <a:pt x="302915" y="965200"/>
                  </a:lnTo>
                  <a:lnTo>
                    <a:pt x="231592" y="965200"/>
                  </a:lnTo>
                  <a:lnTo>
                    <a:pt x="216194" y="977900"/>
                  </a:lnTo>
                  <a:lnTo>
                    <a:pt x="203210" y="990600"/>
                  </a:lnTo>
                  <a:lnTo>
                    <a:pt x="192444" y="1016000"/>
                  </a:lnTo>
                  <a:lnTo>
                    <a:pt x="183695" y="1028700"/>
                  </a:lnTo>
                  <a:lnTo>
                    <a:pt x="176558" y="1041400"/>
                  </a:lnTo>
                  <a:lnTo>
                    <a:pt x="170643" y="1066800"/>
                  </a:lnTo>
                  <a:lnTo>
                    <a:pt x="165568" y="1079500"/>
                  </a:lnTo>
                  <a:lnTo>
                    <a:pt x="160947" y="1104900"/>
                  </a:lnTo>
                  <a:lnTo>
                    <a:pt x="155934" y="1117600"/>
                  </a:lnTo>
                  <a:lnTo>
                    <a:pt x="151605" y="1143000"/>
                  </a:lnTo>
                  <a:lnTo>
                    <a:pt x="147920" y="1168400"/>
                  </a:lnTo>
                  <a:lnTo>
                    <a:pt x="144841" y="1193800"/>
                  </a:lnTo>
                  <a:lnTo>
                    <a:pt x="142400" y="1206500"/>
                  </a:lnTo>
                  <a:lnTo>
                    <a:pt x="140543" y="1231900"/>
                  </a:lnTo>
                  <a:lnTo>
                    <a:pt x="139198" y="1257300"/>
                  </a:lnTo>
                  <a:lnTo>
                    <a:pt x="138294" y="1270000"/>
                  </a:lnTo>
                  <a:lnTo>
                    <a:pt x="137942" y="1295400"/>
                  </a:lnTo>
                  <a:lnTo>
                    <a:pt x="137823" y="1333500"/>
                  </a:lnTo>
                  <a:lnTo>
                    <a:pt x="234465" y="1333500"/>
                  </a:lnTo>
                  <a:lnTo>
                    <a:pt x="230697" y="1346200"/>
                  </a:lnTo>
                  <a:lnTo>
                    <a:pt x="211755" y="1346200"/>
                  </a:lnTo>
                  <a:lnTo>
                    <a:pt x="204841" y="1358900"/>
                  </a:lnTo>
                  <a:lnTo>
                    <a:pt x="151060" y="1358900"/>
                  </a:lnTo>
                  <a:lnTo>
                    <a:pt x="144558" y="1371600"/>
                  </a:lnTo>
                  <a:close/>
                </a:path>
                <a:path w="1414144" h="1371600">
                  <a:moveTo>
                    <a:pt x="173428" y="1308100"/>
                  </a:moveTo>
                  <a:lnTo>
                    <a:pt x="168671" y="1308100"/>
                  </a:lnTo>
                  <a:lnTo>
                    <a:pt x="167377" y="1257300"/>
                  </a:lnTo>
                  <a:lnTo>
                    <a:pt x="169442" y="1219200"/>
                  </a:lnTo>
                  <a:lnTo>
                    <a:pt x="174254" y="1181100"/>
                  </a:lnTo>
                  <a:lnTo>
                    <a:pt x="181199" y="1130300"/>
                  </a:lnTo>
                  <a:lnTo>
                    <a:pt x="190311" y="1092200"/>
                  </a:lnTo>
                  <a:lnTo>
                    <a:pt x="201857" y="1054100"/>
                  </a:lnTo>
                  <a:lnTo>
                    <a:pt x="215777" y="1016000"/>
                  </a:lnTo>
                  <a:lnTo>
                    <a:pt x="232016" y="977900"/>
                  </a:lnTo>
                  <a:lnTo>
                    <a:pt x="234465" y="965200"/>
                  </a:lnTo>
                  <a:lnTo>
                    <a:pt x="242565" y="977900"/>
                  </a:lnTo>
                  <a:lnTo>
                    <a:pt x="240116" y="977900"/>
                  </a:lnTo>
                  <a:lnTo>
                    <a:pt x="223805" y="1016000"/>
                  </a:lnTo>
                  <a:lnTo>
                    <a:pt x="209657" y="1054100"/>
                  </a:lnTo>
                  <a:lnTo>
                    <a:pt x="197716" y="1092200"/>
                  </a:lnTo>
                  <a:lnTo>
                    <a:pt x="188028" y="1143000"/>
                  </a:lnTo>
                  <a:lnTo>
                    <a:pt x="180972" y="1181100"/>
                  </a:lnTo>
                  <a:lnTo>
                    <a:pt x="176613" y="1219200"/>
                  </a:lnTo>
                  <a:lnTo>
                    <a:pt x="174312" y="1257300"/>
                  </a:lnTo>
                  <a:lnTo>
                    <a:pt x="173428" y="1308100"/>
                  </a:lnTo>
                  <a:close/>
                </a:path>
                <a:path w="1414144" h="1371600">
                  <a:moveTo>
                    <a:pt x="315937" y="1333500"/>
                  </a:moveTo>
                  <a:lnTo>
                    <a:pt x="284764" y="1333500"/>
                  </a:lnTo>
                  <a:lnTo>
                    <a:pt x="296970" y="1320800"/>
                  </a:lnTo>
                  <a:lnTo>
                    <a:pt x="303078" y="1308100"/>
                  </a:lnTo>
                  <a:lnTo>
                    <a:pt x="306069" y="1308100"/>
                  </a:lnTo>
                  <a:lnTo>
                    <a:pt x="308924" y="1295400"/>
                  </a:lnTo>
                  <a:lnTo>
                    <a:pt x="309819" y="1282700"/>
                  </a:lnTo>
                  <a:lnTo>
                    <a:pt x="314105" y="1282700"/>
                  </a:lnTo>
                  <a:lnTo>
                    <a:pt x="323754" y="1244600"/>
                  </a:lnTo>
                  <a:lnTo>
                    <a:pt x="329389" y="1206500"/>
                  </a:lnTo>
                  <a:lnTo>
                    <a:pt x="331895" y="1193800"/>
                  </a:lnTo>
                  <a:lnTo>
                    <a:pt x="333395" y="1168400"/>
                  </a:lnTo>
                  <a:lnTo>
                    <a:pt x="333508" y="1155700"/>
                  </a:lnTo>
                  <a:lnTo>
                    <a:pt x="332387" y="1130300"/>
                  </a:lnTo>
                  <a:lnTo>
                    <a:pt x="330264" y="1117600"/>
                  </a:lnTo>
                  <a:lnTo>
                    <a:pt x="327091" y="1092200"/>
                  </a:lnTo>
                  <a:lnTo>
                    <a:pt x="322817" y="1079500"/>
                  </a:lnTo>
                  <a:lnTo>
                    <a:pt x="317730" y="1054100"/>
                  </a:lnTo>
                  <a:lnTo>
                    <a:pt x="311756" y="1041400"/>
                  </a:lnTo>
                  <a:lnTo>
                    <a:pt x="304730" y="1016000"/>
                  </a:lnTo>
                  <a:lnTo>
                    <a:pt x="296491" y="1003300"/>
                  </a:lnTo>
                  <a:lnTo>
                    <a:pt x="292231" y="990600"/>
                  </a:lnTo>
                  <a:lnTo>
                    <a:pt x="287636" y="990600"/>
                  </a:lnTo>
                  <a:lnTo>
                    <a:pt x="282476" y="977900"/>
                  </a:lnTo>
                  <a:lnTo>
                    <a:pt x="271812" y="977900"/>
                  </a:lnTo>
                  <a:lnTo>
                    <a:pt x="266149" y="965200"/>
                  </a:lnTo>
                  <a:lnTo>
                    <a:pt x="302915" y="965200"/>
                  </a:lnTo>
                  <a:lnTo>
                    <a:pt x="331470" y="1016000"/>
                  </a:lnTo>
                  <a:lnTo>
                    <a:pt x="344187" y="1066800"/>
                  </a:lnTo>
                  <a:lnTo>
                    <a:pt x="351023" y="1104900"/>
                  </a:lnTo>
                  <a:lnTo>
                    <a:pt x="352252" y="1143000"/>
                  </a:lnTo>
                  <a:lnTo>
                    <a:pt x="349582" y="1181100"/>
                  </a:lnTo>
                  <a:lnTo>
                    <a:pt x="344028" y="1219200"/>
                  </a:lnTo>
                  <a:lnTo>
                    <a:pt x="335463" y="1257300"/>
                  </a:lnTo>
                  <a:lnTo>
                    <a:pt x="323759" y="1295400"/>
                  </a:lnTo>
                  <a:lnTo>
                    <a:pt x="324054" y="1308100"/>
                  </a:lnTo>
                  <a:lnTo>
                    <a:pt x="321457" y="1320800"/>
                  </a:lnTo>
                  <a:lnTo>
                    <a:pt x="315937" y="1333500"/>
                  </a:lnTo>
                  <a:close/>
                </a:path>
                <a:path w="1414144" h="1371600">
                  <a:moveTo>
                    <a:pt x="283822" y="1308100"/>
                  </a:moveTo>
                  <a:lnTo>
                    <a:pt x="279536" y="1308100"/>
                  </a:lnTo>
                  <a:lnTo>
                    <a:pt x="286538" y="1257300"/>
                  </a:lnTo>
                  <a:lnTo>
                    <a:pt x="291031" y="1206500"/>
                  </a:lnTo>
                  <a:lnTo>
                    <a:pt x="292970" y="1155700"/>
                  </a:lnTo>
                  <a:lnTo>
                    <a:pt x="292311" y="1104900"/>
                  </a:lnTo>
                  <a:lnTo>
                    <a:pt x="289010" y="1054100"/>
                  </a:lnTo>
                  <a:lnTo>
                    <a:pt x="283021" y="1003300"/>
                  </a:lnTo>
                  <a:lnTo>
                    <a:pt x="282173" y="1003300"/>
                  </a:lnTo>
                  <a:lnTo>
                    <a:pt x="290698" y="990600"/>
                  </a:lnTo>
                  <a:lnTo>
                    <a:pt x="291734" y="1003300"/>
                  </a:lnTo>
                  <a:lnTo>
                    <a:pt x="298987" y="1054100"/>
                  </a:lnTo>
                  <a:lnTo>
                    <a:pt x="302869" y="1104900"/>
                  </a:lnTo>
                  <a:lnTo>
                    <a:pt x="302986" y="1117600"/>
                  </a:lnTo>
                  <a:lnTo>
                    <a:pt x="303103" y="1130300"/>
                  </a:lnTo>
                  <a:lnTo>
                    <a:pt x="303220" y="1143000"/>
                  </a:lnTo>
                  <a:lnTo>
                    <a:pt x="303337" y="1155700"/>
                  </a:lnTo>
                  <a:lnTo>
                    <a:pt x="300347" y="1206500"/>
                  </a:lnTo>
                  <a:lnTo>
                    <a:pt x="293856" y="1257300"/>
                  </a:lnTo>
                  <a:lnTo>
                    <a:pt x="283822" y="1308100"/>
                  </a:lnTo>
                  <a:close/>
                </a:path>
                <a:path w="1414144" h="1371600">
                  <a:moveTo>
                    <a:pt x="227353" y="1308100"/>
                  </a:moveTo>
                  <a:lnTo>
                    <a:pt x="224716" y="1308100"/>
                  </a:lnTo>
                  <a:lnTo>
                    <a:pt x="233709" y="1257300"/>
                  </a:lnTo>
                  <a:lnTo>
                    <a:pt x="240880" y="1206500"/>
                  </a:lnTo>
                  <a:lnTo>
                    <a:pt x="246474" y="1155700"/>
                  </a:lnTo>
                  <a:lnTo>
                    <a:pt x="250451" y="1104900"/>
                  </a:lnTo>
                  <a:lnTo>
                    <a:pt x="252772" y="1054100"/>
                  </a:lnTo>
                  <a:lnTo>
                    <a:pt x="253397" y="1016000"/>
                  </a:lnTo>
                  <a:lnTo>
                    <a:pt x="253397" y="1003300"/>
                  </a:lnTo>
                  <a:lnTo>
                    <a:pt x="262581" y="1003300"/>
                  </a:lnTo>
                  <a:lnTo>
                    <a:pt x="262581" y="1016000"/>
                  </a:lnTo>
                  <a:lnTo>
                    <a:pt x="261529" y="1054100"/>
                  </a:lnTo>
                  <a:lnTo>
                    <a:pt x="258587" y="1104900"/>
                  </a:lnTo>
                  <a:lnTo>
                    <a:pt x="253727" y="1155700"/>
                  </a:lnTo>
                  <a:lnTo>
                    <a:pt x="246921" y="1206500"/>
                  </a:lnTo>
                  <a:lnTo>
                    <a:pt x="238139" y="1257300"/>
                  </a:lnTo>
                  <a:lnTo>
                    <a:pt x="227353" y="1308100"/>
                  </a:lnTo>
                  <a:close/>
                </a:path>
                <a:path w="1414144" h="1371600">
                  <a:moveTo>
                    <a:pt x="252599" y="1320800"/>
                  </a:moveTo>
                  <a:lnTo>
                    <a:pt x="236207" y="1320800"/>
                  </a:lnTo>
                  <a:lnTo>
                    <a:pt x="241636" y="1308100"/>
                  </a:lnTo>
                  <a:lnTo>
                    <a:pt x="247175" y="1308100"/>
                  </a:lnTo>
                  <a:lnTo>
                    <a:pt x="252599" y="1320800"/>
                  </a:lnTo>
                  <a:close/>
                </a:path>
                <a:path w="1414144" h="1371600">
                  <a:moveTo>
                    <a:pt x="241859" y="1333500"/>
                  </a:moveTo>
                  <a:lnTo>
                    <a:pt x="224810" y="1333500"/>
                  </a:lnTo>
                  <a:lnTo>
                    <a:pt x="229661" y="1320800"/>
                  </a:lnTo>
                  <a:lnTo>
                    <a:pt x="243743" y="1320800"/>
                  </a:lnTo>
                  <a:lnTo>
                    <a:pt x="241859" y="1333500"/>
                  </a:lnTo>
                  <a:close/>
                </a:path>
                <a:path w="1414144" h="1371600">
                  <a:moveTo>
                    <a:pt x="277499" y="1333500"/>
                  </a:moveTo>
                  <a:lnTo>
                    <a:pt x="249064" y="1333500"/>
                  </a:lnTo>
                  <a:lnTo>
                    <a:pt x="247746" y="1320800"/>
                  </a:lnTo>
                  <a:lnTo>
                    <a:pt x="270482" y="1320800"/>
                  </a:lnTo>
                  <a:lnTo>
                    <a:pt x="277499" y="1333500"/>
                  </a:lnTo>
                  <a:close/>
                </a:path>
                <a:path w="1414144" h="1371600">
                  <a:moveTo>
                    <a:pt x="293445" y="1346200"/>
                  </a:moveTo>
                  <a:lnTo>
                    <a:pt x="278352" y="1346200"/>
                  </a:lnTo>
                  <a:lnTo>
                    <a:pt x="263746" y="1333500"/>
                  </a:lnTo>
                  <a:lnTo>
                    <a:pt x="307464" y="1333500"/>
                  </a:lnTo>
                  <a:lnTo>
                    <a:pt x="293445" y="134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02990" y="7361559"/>
              <a:ext cx="2067427" cy="15367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2405627" y="5097398"/>
              <a:ext cx="1673860" cy="1599565"/>
            </a:xfrm>
            <a:custGeom>
              <a:avLst/>
              <a:gdLst/>
              <a:ahLst/>
              <a:cxnLst/>
              <a:rect l="l" t="t" r="r" b="b"/>
              <a:pathLst>
                <a:path w="1673859" h="1599565">
                  <a:moveTo>
                    <a:pt x="384073" y="668235"/>
                  </a:moveTo>
                  <a:lnTo>
                    <a:pt x="174485" y="668235"/>
                  </a:lnTo>
                  <a:lnTo>
                    <a:pt x="174485" y="758431"/>
                  </a:lnTo>
                  <a:lnTo>
                    <a:pt x="384073" y="758431"/>
                  </a:lnTo>
                  <a:lnTo>
                    <a:pt x="384073" y="668235"/>
                  </a:lnTo>
                  <a:close/>
                </a:path>
                <a:path w="1673859" h="1599565">
                  <a:moveTo>
                    <a:pt x="451307" y="539013"/>
                  </a:moveTo>
                  <a:lnTo>
                    <a:pt x="174485" y="539013"/>
                  </a:lnTo>
                  <a:lnTo>
                    <a:pt x="174485" y="629196"/>
                  </a:lnTo>
                  <a:lnTo>
                    <a:pt x="451307" y="629196"/>
                  </a:lnTo>
                  <a:lnTo>
                    <a:pt x="451307" y="539013"/>
                  </a:lnTo>
                  <a:close/>
                </a:path>
                <a:path w="1673859" h="1599565">
                  <a:moveTo>
                    <a:pt x="593674" y="409778"/>
                  </a:moveTo>
                  <a:lnTo>
                    <a:pt x="174485" y="409778"/>
                  </a:lnTo>
                  <a:lnTo>
                    <a:pt x="174485" y="499960"/>
                  </a:lnTo>
                  <a:lnTo>
                    <a:pt x="593674" y="499960"/>
                  </a:lnTo>
                  <a:lnTo>
                    <a:pt x="593674" y="409778"/>
                  </a:lnTo>
                  <a:close/>
                </a:path>
                <a:path w="1673859" h="1599565">
                  <a:moveTo>
                    <a:pt x="896073" y="0"/>
                  </a:moveTo>
                  <a:lnTo>
                    <a:pt x="242722" y="0"/>
                  </a:lnTo>
                  <a:lnTo>
                    <a:pt x="242722" y="90182"/>
                  </a:lnTo>
                  <a:lnTo>
                    <a:pt x="242722" y="176542"/>
                  </a:lnTo>
                  <a:lnTo>
                    <a:pt x="242722" y="266712"/>
                  </a:lnTo>
                  <a:lnTo>
                    <a:pt x="896073" y="266712"/>
                  </a:lnTo>
                  <a:lnTo>
                    <a:pt x="896073" y="176542"/>
                  </a:lnTo>
                  <a:lnTo>
                    <a:pt x="332905" y="176542"/>
                  </a:lnTo>
                  <a:lnTo>
                    <a:pt x="332905" y="90182"/>
                  </a:lnTo>
                  <a:lnTo>
                    <a:pt x="805891" y="90182"/>
                  </a:lnTo>
                  <a:lnTo>
                    <a:pt x="805891" y="176034"/>
                  </a:lnTo>
                  <a:lnTo>
                    <a:pt x="896073" y="176034"/>
                  </a:lnTo>
                  <a:lnTo>
                    <a:pt x="896073" y="90182"/>
                  </a:lnTo>
                  <a:lnTo>
                    <a:pt x="896073" y="89560"/>
                  </a:lnTo>
                  <a:lnTo>
                    <a:pt x="896073" y="0"/>
                  </a:lnTo>
                  <a:close/>
                </a:path>
                <a:path w="1673859" h="1599565">
                  <a:moveTo>
                    <a:pt x="1001610" y="730123"/>
                  </a:moveTo>
                  <a:lnTo>
                    <a:pt x="994689" y="687374"/>
                  </a:lnTo>
                  <a:lnTo>
                    <a:pt x="975448" y="650214"/>
                  </a:lnTo>
                  <a:lnTo>
                    <a:pt x="946124" y="620890"/>
                  </a:lnTo>
                  <a:lnTo>
                    <a:pt x="911428" y="602919"/>
                  </a:lnTo>
                  <a:lnTo>
                    <a:pt x="911428" y="730123"/>
                  </a:lnTo>
                  <a:lnTo>
                    <a:pt x="907872" y="747712"/>
                  </a:lnTo>
                  <a:lnTo>
                    <a:pt x="898169" y="762088"/>
                  </a:lnTo>
                  <a:lnTo>
                    <a:pt x="883793" y="771779"/>
                  </a:lnTo>
                  <a:lnTo>
                    <a:pt x="866216" y="775347"/>
                  </a:lnTo>
                  <a:lnTo>
                    <a:pt x="848639" y="771779"/>
                  </a:lnTo>
                  <a:lnTo>
                    <a:pt x="834263" y="762088"/>
                  </a:lnTo>
                  <a:lnTo>
                    <a:pt x="824560" y="747712"/>
                  </a:lnTo>
                  <a:lnTo>
                    <a:pt x="821004" y="730123"/>
                  </a:lnTo>
                  <a:lnTo>
                    <a:pt x="824560" y="712546"/>
                  </a:lnTo>
                  <a:lnTo>
                    <a:pt x="834263" y="698169"/>
                  </a:lnTo>
                  <a:lnTo>
                    <a:pt x="848639" y="688467"/>
                  </a:lnTo>
                  <a:lnTo>
                    <a:pt x="866216" y="684911"/>
                  </a:lnTo>
                  <a:lnTo>
                    <a:pt x="883793" y="688467"/>
                  </a:lnTo>
                  <a:lnTo>
                    <a:pt x="898169" y="698169"/>
                  </a:lnTo>
                  <a:lnTo>
                    <a:pt x="907872" y="712546"/>
                  </a:lnTo>
                  <a:lnTo>
                    <a:pt x="911428" y="730123"/>
                  </a:lnTo>
                  <a:lnTo>
                    <a:pt x="911428" y="602919"/>
                  </a:lnTo>
                  <a:lnTo>
                    <a:pt x="908964" y="601637"/>
                  </a:lnTo>
                  <a:lnTo>
                    <a:pt x="866216" y="594728"/>
                  </a:lnTo>
                  <a:lnTo>
                    <a:pt x="823468" y="601637"/>
                  </a:lnTo>
                  <a:lnTo>
                    <a:pt x="786307" y="620890"/>
                  </a:lnTo>
                  <a:lnTo>
                    <a:pt x="756983" y="650214"/>
                  </a:lnTo>
                  <a:lnTo>
                    <a:pt x="737743" y="687374"/>
                  </a:lnTo>
                  <a:lnTo>
                    <a:pt x="730821" y="730123"/>
                  </a:lnTo>
                  <a:lnTo>
                    <a:pt x="737743" y="772883"/>
                  </a:lnTo>
                  <a:lnTo>
                    <a:pt x="756983" y="810044"/>
                  </a:lnTo>
                  <a:lnTo>
                    <a:pt x="786307" y="839381"/>
                  </a:lnTo>
                  <a:lnTo>
                    <a:pt x="823468" y="858621"/>
                  </a:lnTo>
                  <a:lnTo>
                    <a:pt x="866216" y="865543"/>
                  </a:lnTo>
                  <a:lnTo>
                    <a:pt x="908964" y="858621"/>
                  </a:lnTo>
                  <a:lnTo>
                    <a:pt x="946124" y="839381"/>
                  </a:lnTo>
                  <a:lnTo>
                    <a:pt x="975448" y="810044"/>
                  </a:lnTo>
                  <a:lnTo>
                    <a:pt x="993419" y="775347"/>
                  </a:lnTo>
                  <a:lnTo>
                    <a:pt x="994689" y="772883"/>
                  </a:lnTo>
                  <a:lnTo>
                    <a:pt x="1001610" y="730123"/>
                  </a:lnTo>
                  <a:close/>
                </a:path>
                <a:path w="1673859" h="1599565">
                  <a:moveTo>
                    <a:pt x="1096962" y="1023137"/>
                  </a:moveTo>
                  <a:lnTo>
                    <a:pt x="1089812" y="978954"/>
                  </a:lnTo>
                  <a:lnTo>
                    <a:pt x="1069936" y="940549"/>
                  </a:lnTo>
                  <a:lnTo>
                    <a:pt x="1039622" y="910247"/>
                  </a:lnTo>
                  <a:lnTo>
                    <a:pt x="1001229" y="890358"/>
                  </a:lnTo>
                  <a:lnTo>
                    <a:pt x="957059" y="883208"/>
                  </a:lnTo>
                  <a:lnTo>
                    <a:pt x="775360" y="883208"/>
                  </a:lnTo>
                  <a:lnTo>
                    <a:pt x="731189" y="890358"/>
                  </a:lnTo>
                  <a:lnTo>
                    <a:pt x="692785" y="910247"/>
                  </a:lnTo>
                  <a:lnTo>
                    <a:pt x="662482" y="940549"/>
                  </a:lnTo>
                  <a:lnTo>
                    <a:pt x="642594" y="978954"/>
                  </a:lnTo>
                  <a:lnTo>
                    <a:pt x="635457" y="1023137"/>
                  </a:lnTo>
                  <a:lnTo>
                    <a:pt x="635457" y="1109522"/>
                  </a:lnTo>
                  <a:lnTo>
                    <a:pt x="725639" y="1109522"/>
                  </a:lnTo>
                  <a:lnTo>
                    <a:pt x="725639" y="1023137"/>
                  </a:lnTo>
                  <a:lnTo>
                    <a:pt x="729551" y="1003795"/>
                  </a:lnTo>
                  <a:lnTo>
                    <a:pt x="740219" y="987983"/>
                  </a:lnTo>
                  <a:lnTo>
                    <a:pt x="756031" y="977315"/>
                  </a:lnTo>
                  <a:lnTo>
                    <a:pt x="775360" y="973391"/>
                  </a:lnTo>
                  <a:lnTo>
                    <a:pt x="957059" y="973391"/>
                  </a:lnTo>
                  <a:lnTo>
                    <a:pt x="976388" y="977315"/>
                  </a:lnTo>
                  <a:lnTo>
                    <a:pt x="992200" y="987983"/>
                  </a:lnTo>
                  <a:lnTo>
                    <a:pt x="1002868" y="1003795"/>
                  </a:lnTo>
                  <a:lnTo>
                    <a:pt x="1006779" y="1023137"/>
                  </a:lnTo>
                  <a:lnTo>
                    <a:pt x="1006779" y="1109522"/>
                  </a:lnTo>
                  <a:lnTo>
                    <a:pt x="1096962" y="1109522"/>
                  </a:lnTo>
                  <a:lnTo>
                    <a:pt x="1096962" y="1023137"/>
                  </a:lnTo>
                  <a:close/>
                </a:path>
                <a:path w="1673859" h="1599565">
                  <a:moveTo>
                    <a:pt x="1138796" y="1314513"/>
                  </a:moveTo>
                  <a:lnTo>
                    <a:pt x="1048626" y="1314513"/>
                  </a:lnTo>
                  <a:lnTo>
                    <a:pt x="1048626" y="1508836"/>
                  </a:lnTo>
                  <a:lnTo>
                    <a:pt x="90170" y="1508836"/>
                  </a:lnTo>
                  <a:lnTo>
                    <a:pt x="90170" y="1314513"/>
                  </a:lnTo>
                  <a:lnTo>
                    <a:pt x="90170" y="177812"/>
                  </a:lnTo>
                  <a:lnTo>
                    <a:pt x="222427" y="177812"/>
                  </a:lnTo>
                  <a:lnTo>
                    <a:pt x="222427" y="87642"/>
                  </a:lnTo>
                  <a:lnTo>
                    <a:pt x="0" y="87642"/>
                  </a:lnTo>
                  <a:lnTo>
                    <a:pt x="0" y="177812"/>
                  </a:lnTo>
                  <a:lnTo>
                    <a:pt x="0" y="1314513"/>
                  </a:lnTo>
                  <a:lnTo>
                    <a:pt x="0" y="1508836"/>
                  </a:lnTo>
                  <a:lnTo>
                    <a:pt x="0" y="1599018"/>
                  </a:lnTo>
                  <a:lnTo>
                    <a:pt x="1138796" y="1599018"/>
                  </a:lnTo>
                  <a:lnTo>
                    <a:pt x="1138796" y="1508836"/>
                  </a:lnTo>
                  <a:lnTo>
                    <a:pt x="1138796" y="1314513"/>
                  </a:lnTo>
                  <a:close/>
                </a:path>
                <a:path w="1673859" h="1599565">
                  <a:moveTo>
                    <a:pt x="1138796" y="87642"/>
                  </a:moveTo>
                  <a:lnTo>
                    <a:pt x="916749" y="87642"/>
                  </a:lnTo>
                  <a:lnTo>
                    <a:pt x="916749" y="177812"/>
                  </a:lnTo>
                  <a:lnTo>
                    <a:pt x="1048626" y="177812"/>
                  </a:lnTo>
                  <a:lnTo>
                    <a:pt x="1048626" y="434365"/>
                  </a:lnTo>
                  <a:lnTo>
                    <a:pt x="1138796" y="434365"/>
                  </a:lnTo>
                  <a:lnTo>
                    <a:pt x="1138796" y="177812"/>
                  </a:lnTo>
                  <a:lnTo>
                    <a:pt x="1138796" y="87642"/>
                  </a:lnTo>
                  <a:close/>
                </a:path>
                <a:path w="1673859" h="1599565">
                  <a:moveTo>
                    <a:pt x="1285417" y="891959"/>
                  </a:moveTo>
                  <a:lnTo>
                    <a:pt x="1284554" y="850849"/>
                  </a:lnTo>
                  <a:lnTo>
                    <a:pt x="1279702" y="809967"/>
                  </a:lnTo>
                  <a:lnTo>
                    <a:pt x="1270901" y="769480"/>
                  </a:lnTo>
                  <a:lnTo>
                    <a:pt x="1258277" y="729996"/>
                  </a:lnTo>
                  <a:lnTo>
                    <a:pt x="1242034" y="692175"/>
                  </a:lnTo>
                  <a:lnTo>
                    <a:pt x="1222235" y="656132"/>
                  </a:lnTo>
                  <a:lnTo>
                    <a:pt x="1198930" y="622007"/>
                  </a:lnTo>
                  <a:lnTo>
                    <a:pt x="1194993" y="617308"/>
                  </a:lnTo>
                  <a:lnTo>
                    <a:pt x="1194993" y="898220"/>
                  </a:lnTo>
                  <a:lnTo>
                    <a:pt x="1188135" y="950302"/>
                  </a:lnTo>
                  <a:lnTo>
                    <a:pt x="1188059" y="950556"/>
                  </a:lnTo>
                  <a:lnTo>
                    <a:pt x="1173111" y="1000899"/>
                  </a:lnTo>
                  <a:lnTo>
                    <a:pt x="1150035" y="1049210"/>
                  </a:lnTo>
                  <a:lnTo>
                    <a:pt x="1119746" y="1093368"/>
                  </a:lnTo>
                  <a:lnTo>
                    <a:pt x="1083437" y="1131671"/>
                  </a:lnTo>
                  <a:lnTo>
                    <a:pt x="1041755" y="1163650"/>
                  </a:lnTo>
                  <a:lnTo>
                    <a:pt x="995362" y="1188808"/>
                  </a:lnTo>
                  <a:lnTo>
                    <a:pt x="944892" y="1206652"/>
                  </a:lnTo>
                  <a:lnTo>
                    <a:pt x="892251" y="1216444"/>
                  </a:lnTo>
                  <a:lnTo>
                    <a:pt x="839495" y="1217853"/>
                  </a:lnTo>
                  <a:lnTo>
                    <a:pt x="787412" y="1210995"/>
                  </a:lnTo>
                  <a:lnTo>
                    <a:pt x="736828" y="1195971"/>
                  </a:lnTo>
                  <a:lnTo>
                    <a:pt x="688517" y="1172895"/>
                  </a:lnTo>
                  <a:lnTo>
                    <a:pt x="650417" y="1147318"/>
                  </a:lnTo>
                  <a:lnTo>
                    <a:pt x="616864" y="1117561"/>
                  </a:lnTo>
                  <a:lnTo>
                    <a:pt x="588035" y="1084160"/>
                  </a:lnTo>
                  <a:lnTo>
                    <a:pt x="564045" y="1047686"/>
                  </a:lnTo>
                  <a:lnTo>
                    <a:pt x="545071" y="1008672"/>
                  </a:lnTo>
                  <a:lnTo>
                    <a:pt x="531253" y="967689"/>
                  </a:lnTo>
                  <a:lnTo>
                    <a:pt x="522732" y="925283"/>
                  </a:lnTo>
                  <a:lnTo>
                    <a:pt x="519658" y="882002"/>
                  </a:lnTo>
                  <a:lnTo>
                    <a:pt x="522185" y="838415"/>
                  </a:lnTo>
                  <a:lnTo>
                    <a:pt x="530466" y="795070"/>
                  </a:lnTo>
                  <a:lnTo>
                    <a:pt x="544639" y="752525"/>
                  </a:lnTo>
                  <a:lnTo>
                    <a:pt x="564857" y="711327"/>
                  </a:lnTo>
                  <a:lnTo>
                    <a:pt x="594639" y="667880"/>
                  </a:lnTo>
                  <a:lnTo>
                    <a:pt x="629869" y="630491"/>
                  </a:lnTo>
                  <a:lnTo>
                    <a:pt x="669683" y="599401"/>
                  </a:lnTo>
                  <a:lnTo>
                    <a:pt x="713244" y="574827"/>
                  </a:lnTo>
                  <a:lnTo>
                    <a:pt x="759726" y="556983"/>
                  </a:lnTo>
                  <a:lnTo>
                    <a:pt x="808253" y="546125"/>
                  </a:lnTo>
                  <a:lnTo>
                    <a:pt x="858050" y="542455"/>
                  </a:lnTo>
                  <a:lnTo>
                    <a:pt x="901026" y="545198"/>
                  </a:lnTo>
                  <a:lnTo>
                    <a:pt x="943775" y="553554"/>
                  </a:lnTo>
                  <a:lnTo>
                    <a:pt x="985735" y="567651"/>
                  </a:lnTo>
                  <a:lnTo>
                    <a:pt x="1026375" y="587654"/>
                  </a:lnTo>
                  <a:lnTo>
                    <a:pt x="1070521" y="617943"/>
                  </a:lnTo>
                  <a:lnTo>
                    <a:pt x="1108824" y="654253"/>
                  </a:lnTo>
                  <a:lnTo>
                    <a:pt x="1140802" y="695934"/>
                  </a:lnTo>
                  <a:lnTo>
                    <a:pt x="1165948" y="742340"/>
                  </a:lnTo>
                  <a:lnTo>
                    <a:pt x="1183792" y="792822"/>
                  </a:lnTo>
                  <a:lnTo>
                    <a:pt x="1193584" y="845451"/>
                  </a:lnTo>
                  <a:lnTo>
                    <a:pt x="1194993" y="898220"/>
                  </a:lnTo>
                  <a:lnTo>
                    <a:pt x="1194993" y="617308"/>
                  </a:lnTo>
                  <a:lnTo>
                    <a:pt x="1171473" y="589203"/>
                  </a:lnTo>
                  <a:lnTo>
                    <a:pt x="1140993" y="559447"/>
                  </a:lnTo>
                  <a:lnTo>
                    <a:pt x="1119644" y="542442"/>
                  </a:lnTo>
                  <a:lnTo>
                    <a:pt x="1107630" y="532866"/>
                  </a:lnTo>
                  <a:lnTo>
                    <a:pt x="1071460" y="509536"/>
                  </a:lnTo>
                  <a:lnTo>
                    <a:pt x="1033183" y="489889"/>
                  </a:lnTo>
                  <a:lnTo>
                    <a:pt x="993470" y="474268"/>
                  </a:lnTo>
                  <a:lnTo>
                    <a:pt x="952474" y="462749"/>
                  </a:lnTo>
                  <a:lnTo>
                    <a:pt x="910336" y="455371"/>
                  </a:lnTo>
                  <a:lnTo>
                    <a:pt x="869137" y="452259"/>
                  </a:lnTo>
                  <a:lnTo>
                    <a:pt x="828027" y="453123"/>
                  </a:lnTo>
                  <a:lnTo>
                    <a:pt x="787158" y="457962"/>
                  </a:lnTo>
                  <a:lnTo>
                    <a:pt x="746658" y="466775"/>
                  </a:lnTo>
                  <a:lnTo>
                    <a:pt x="707186" y="479399"/>
                  </a:lnTo>
                  <a:lnTo>
                    <a:pt x="669366" y="495642"/>
                  </a:lnTo>
                  <a:lnTo>
                    <a:pt x="633336" y="515442"/>
                  </a:lnTo>
                  <a:lnTo>
                    <a:pt x="599224" y="538734"/>
                  </a:lnTo>
                  <a:lnTo>
                    <a:pt x="566407" y="566204"/>
                  </a:lnTo>
                  <a:lnTo>
                    <a:pt x="536663" y="596684"/>
                  </a:lnTo>
                  <a:lnTo>
                    <a:pt x="510082" y="630059"/>
                  </a:lnTo>
                  <a:lnTo>
                    <a:pt x="486752" y="666229"/>
                  </a:lnTo>
                  <a:lnTo>
                    <a:pt x="467106" y="704507"/>
                  </a:lnTo>
                  <a:lnTo>
                    <a:pt x="451497" y="744220"/>
                  </a:lnTo>
                  <a:lnTo>
                    <a:pt x="439978" y="785228"/>
                  </a:lnTo>
                  <a:lnTo>
                    <a:pt x="432600" y="827366"/>
                  </a:lnTo>
                  <a:lnTo>
                    <a:pt x="429475" y="868578"/>
                  </a:lnTo>
                  <a:lnTo>
                    <a:pt x="430352" y="909688"/>
                  </a:lnTo>
                  <a:lnTo>
                    <a:pt x="435190" y="950556"/>
                  </a:lnTo>
                  <a:lnTo>
                    <a:pt x="444004" y="991057"/>
                  </a:lnTo>
                  <a:lnTo>
                    <a:pt x="456615" y="1030541"/>
                  </a:lnTo>
                  <a:lnTo>
                    <a:pt x="472859" y="1068362"/>
                  </a:lnTo>
                  <a:lnTo>
                    <a:pt x="492658" y="1104404"/>
                  </a:lnTo>
                  <a:lnTo>
                    <a:pt x="515950" y="1138529"/>
                  </a:lnTo>
                  <a:lnTo>
                    <a:pt x="543420" y="1171333"/>
                  </a:lnTo>
                  <a:lnTo>
                    <a:pt x="573887" y="1201077"/>
                  </a:lnTo>
                  <a:lnTo>
                    <a:pt x="607263" y="1227670"/>
                  </a:lnTo>
                  <a:lnTo>
                    <a:pt x="643432" y="1251000"/>
                  </a:lnTo>
                  <a:lnTo>
                    <a:pt x="681710" y="1270647"/>
                  </a:lnTo>
                  <a:lnTo>
                    <a:pt x="721423" y="1286256"/>
                  </a:lnTo>
                  <a:lnTo>
                    <a:pt x="762419" y="1297774"/>
                  </a:lnTo>
                  <a:lnTo>
                    <a:pt x="804557" y="1305166"/>
                  </a:lnTo>
                  <a:lnTo>
                    <a:pt x="829652" y="1307515"/>
                  </a:lnTo>
                  <a:lnTo>
                    <a:pt x="828776" y="1307515"/>
                  </a:lnTo>
                  <a:lnTo>
                    <a:pt x="844156" y="1308227"/>
                  </a:lnTo>
                  <a:lnTo>
                    <a:pt x="857351" y="1308442"/>
                  </a:lnTo>
                  <a:lnTo>
                    <a:pt x="885278" y="1307515"/>
                  </a:lnTo>
                  <a:lnTo>
                    <a:pt x="940752" y="1300175"/>
                  </a:lnTo>
                  <a:lnTo>
                    <a:pt x="1007706" y="1281137"/>
                  </a:lnTo>
                  <a:lnTo>
                    <a:pt x="1045527" y="1264894"/>
                  </a:lnTo>
                  <a:lnTo>
                    <a:pt x="1081557" y="1245095"/>
                  </a:lnTo>
                  <a:lnTo>
                    <a:pt x="1115682" y="1221790"/>
                  </a:lnTo>
                  <a:lnTo>
                    <a:pt x="1120381" y="1217853"/>
                  </a:lnTo>
                  <a:lnTo>
                    <a:pt x="1148486" y="1194333"/>
                  </a:lnTo>
                  <a:lnTo>
                    <a:pt x="1178229" y="1163853"/>
                  </a:lnTo>
                  <a:lnTo>
                    <a:pt x="1204810" y="1130477"/>
                  </a:lnTo>
                  <a:lnTo>
                    <a:pt x="1228140" y="1094308"/>
                  </a:lnTo>
                  <a:lnTo>
                    <a:pt x="1247787" y="1056030"/>
                  </a:lnTo>
                  <a:lnTo>
                    <a:pt x="1263396" y="1016304"/>
                  </a:lnTo>
                  <a:lnTo>
                    <a:pt x="1274914" y="975309"/>
                  </a:lnTo>
                  <a:lnTo>
                    <a:pt x="1282306" y="933170"/>
                  </a:lnTo>
                  <a:lnTo>
                    <a:pt x="1285417" y="891959"/>
                  </a:lnTo>
                  <a:close/>
                </a:path>
                <a:path w="1673859" h="1599565">
                  <a:moveTo>
                    <a:pt x="1673771" y="1278851"/>
                  </a:moveTo>
                  <a:lnTo>
                    <a:pt x="1671586" y="1247775"/>
                  </a:lnTo>
                  <a:lnTo>
                    <a:pt x="1657934" y="1219771"/>
                  </a:lnTo>
                  <a:lnTo>
                    <a:pt x="1633778" y="1198448"/>
                  </a:lnTo>
                  <a:lnTo>
                    <a:pt x="1580946" y="1167942"/>
                  </a:lnTo>
                  <a:lnTo>
                    <a:pt x="1580946" y="1272082"/>
                  </a:lnTo>
                  <a:lnTo>
                    <a:pt x="1558467" y="1311008"/>
                  </a:lnTo>
                  <a:lnTo>
                    <a:pt x="1347025" y="1188910"/>
                  </a:lnTo>
                  <a:lnTo>
                    <a:pt x="1369491" y="1149985"/>
                  </a:lnTo>
                  <a:lnTo>
                    <a:pt x="1580946" y="1272082"/>
                  </a:lnTo>
                  <a:lnTo>
                    <a:pt x="1580946" y="1167942"/>
                  </a:lnTo>
                  <a:lnTo>
                    <a:pt x="1549857" y="1149985"/>
                  </a:lnTo>
                  <a:lnTo>
                    <a:pt x="1406817" y="1067396"/>
                  </a:lnTo>
                  <a:lnTo>
                    <a:pt x="1376273" y="1057135"/>
                  </a:lnTo>
                  <a:lnTo>
                    <a:pt x="1345196" y="1059319"/>
                  </a:lnTo>
                  <a:lnTo>
                    <a:pt x="1317193" y="1072972"/>
                  </a:lnTo>
                  <a:lnTo>
                    <a:pt x="1305077" y="1086688"/>
                  </a:lnTo>
                  <a:lnTo>
                    <a:pt x="1262494" y="1062088"/>
                  </a:lnTo>
                  <a:lnTo>
                    <a:pt x="1217396" y="1140193"/>
                  </a:lnTo>
                  <a:lnTo>
                    <a:pt x="1259992" y="1164805"/>
                  </a:lnTo>
                  <a:lnTo>
                    <a:pt x="1254188" y="1182128"/>
                  </a:lnTo>
                  <a:lnTo>
                    <a:pt x="1270012" y="1241196"/>
                  </a:lnTo>
                  <a:lnTo>
                    <a:pt x="1521129" y="1393583"/>
                  </a:lnTo>
                  <a:lnTo>
                    <a:pt x="1561503" y="1404493"/>
                  </a:lnTo>
                  <a:lnTo>
                    <a:pt x="1568653" y="1404493"/>
                  </a:lnTo>
                  <a:lnTo>
                    <a:pt x="1611210" y="1387716"/>
                  </a:lnTo>
                  <a:lnTo>
                    <a:pt x="1662582" y="1311008"/>
                  </a:lnTo>
                  <a:lnTo>
                    <a:pt x="1663509" y="1309408"/>
                  </a:lnTo>
                  <a:lnTo>
                    <a:pt x="1673771" y="12788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92854" y="7229904"/>
              <a:ext cx="1335673" cy="1805360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65889" y="7890090"/>
            <a:ext cx="6038849" cy="2009774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745867" y="1411689"/>
            <a:ext cx="13062287" cy="22672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100"/>
              </a:spcBef>
            </a:pPr>
            <a:r>
              <a:rPr lang="en-US" sz="6600" dirty="0" err="1">
                <a:latin typeface="Arial"/>
                <a:cs typeface="Arial"/>
              </a:rPr>
              <a:t>Txheej</a:t>
            </a:r>
            <a:r>
              <a:rPr lang="en-US" sz="6600" dirty="0">
                <a:latin typeface="Arial"/>
                <a:cs typeface="Arial"/>
              </a:rPr>
              <a:t> </a:t>
            </a:r>
            <a:r>
              <a:rPr lang="en-US" sz="6600" dirty="0" err="1">
                <a:latin typeface="Arial"/>
                <a:cs typeface="Arial"/>
              </a:rPr>
              <a:t>Txheem</a:t>
            </a:r>
            <a:r>
              <a:rPr lang="en-US" sz="6600" dirty="0">
                <a:latin typeface="Arial"/>
                <a:cs typeface="Arial"/>
              </a:rPr>
              <a:t> </a:t>
            </a:r>
            <a:r>
              <a:rPr lang="en-US" sz="6600" dirty="0" err="1">
                <a:latin typeface="Arial"/>
                <a:cs typeface="Arial"/>
              </a:rPr>
              <a:t>Pab</a:t>
            </a:r>
            <a:r>
              <a:rPr lang="en-US" sz="6600" dirty="0">
                <a:latin typeface="Arial"/>
                <a:cs typeface="Arial"/>
              </a:rPr>
              <a:t> </a:t>
            </a:r>
            <a:r>
              <a:rPr lang="en-US" sz="6600" dirty="0" err="1">
                <a:latin typeface="Arial"/>
                <a:cs typeface="Arial"/>
              </a:rPr>
              <a:t>Cuam</a:t>
            </a:r>
            <a:r>
              <a:rPr lang="en-US" sz="6600" dirty="0">
                <a:latin typeface="Arial"/>
                <a:cs typeface="Arial"/>
              </a:rPr>
              <a:t> PEOPLE </a:t>
            </a:r>
            <a:r>
              <a:rPr lang="en-US" sz="6600" dirty="0" err="1">
                <a:latin typeface="Arial"/>
                <a:cs typeface="Arial"/>
              </a:rPr>
              <a:t>Ntawm</a:t>
            </a:r>
            <a:r>
              <a:rPr lang="en-US" sz="6600" dirty="0">
                <a:latin typeface="Arial"/>
                <a:cs typeface="Arial"/>
              </a:rPr>
              <a:t> UW-Madison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745866" y="6276664"/>
            <a:ext cx="8398134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6600" b="1" spc="300" dirty="0">
                <a:latin typeface="Arial"/>
                <a:cs typeface="Arial"/>
              </a:rPr>
              <a:t>Kev </a:t>
            </a:r>
            <a:r>
              <a:rPr lang="en-US" sz="6600" b="1" spc="300" dirty="0" err="1">
                <a:latin typeface="Arial"/>
                <a:cs typeface="Arial"/>
              </a:rPr>
              <a:t>Nthuav</a:t>
            </a:r>
            <a:r>
              <a:rPr lang="en-US" sz="6600" b="1" spc="300" dirty="0">
                <a:latin typeface="Arial"/>
                <a:cs typeface="Arial"/>
              </a:rPr>
              <a:t> </a:t>
            </a:r>
            <a:r>
              <a:rPr lang="en-US" sz="6600" b="1" spc="300" dirty="0" err="1">
                <a:latin typeface="Arial"/>
                <a:cs typeface="Arial"/>
              </a:rPr>
              <a:t>Qhia</a:t>
            </a:r>
            <a:endParaRPr sz="6600" spc="3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9518" y="4299709"/>
            <a:ext cx="6355220" cy="14126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900"/>
              </a:lnSpc>
              <a:spcBef>
                <a:spcPts val="95"/>
              </a:spcBef>
            </a:pPr>
            <a:r>
              <a:rPr lang="en-US" sz="4100" b="1" spc="320" dirty="0">
                <a:solidFill>
                  <a:srgbClr val="FFFFFF"/>
                </a:solidFill>
                <a:latin typeface="Arial"/>
                <a:cs typeface="Arial"/>
              </a:rPr>
              <a:t>Tsim </a:t>
            </a:r>
            <a:r>
              <a:rPr lang="en-US" sz="4100" b="1" spc="320" dirty="0" err="1">
                <a:solidFill>
                  <a:srgbClr val="FFFFFF"/>
                </a:solidFill>
                <a:latin typeface="Arial"/>
                <a:cs typeface="Arial"/>
              </a:rPr>
              <a:t>Koj</a:t>
            </a:r>
            <a:r>
              <a:rPr lang="en-US" sz="4100" b="1" spc="320" dirty="0">
                <a:solidFill>
                  <a:srgbClr val="FFFFFF"/>
                </a:solidFill>
                <a:latin typeface="Arial"/>
                <a:cs typeface="Arial"/>
              </a:rPr>
              <a:t> Tus </a:t>
            </a:r>
            <a:r>
              <a:rPr lang="en-US" sz="4100" b="1" spc="320" dirty="0" err="1">
                <a:solidFill>
                  <a:srgbClr val="FFFFFF"/>
                </a:solidFill>
                <a:latin typeface="Arial"/>
                <a:cs typeface="Arial"/>
              </a:rPr>
              <a:t>Kheej</a:t>
            </a:r>
            <a:r>
              <a:rPr lang="en-US" sz="4100" b="1" spc="3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4100" b="1" spc="320" dirty="0" err="1">
                <a:solidFill>
                  <a:srgbClr val="FFFFFF"/>
                </a:solidFill>
                <a:latin typeface="Arial"/>
                <a:cs typeface="Arial"/>
              </a:rPr>
              <a:t>Nrog</a:t>
            </a:r>
            <a:r>
              <a:rPr lang="en-US" sz="4100" b="1" spc="320" dirty="0">
                <a:solidFill>
                  <a:srgbClr val="FFFFFF"/>
                </a:solidFill>
                <a:latin typeface="Arial"/>
                <a:cs typeface="Arial"/>
              </a:rPr>
              <a:t> PEOPLE</a:t>
            </a:r>
            <a:endParaRPr sz="41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684915"/>
            <a:ext cx="1028700" cy="2602230"/>
          </a:xfrm>
          <a:custGeom>
            <a:avLst/>
            <a:gdLst/>
            <a:ahLst/>
            <a:cxnLst/>
            <a:rect l="l" t="t" r="r" b="b"/>
            <a:pathLst>
              <a:path w="1028700" h="2602229">
                <a:moveTo>
                  <a:pt x="993506" y="2602084"/>
                </a:moveTo>
                <a:lnTo>
                  <a:pt x="0" y="2602084"/>
                </a:lnTo>
                <a:lnTo>
                  <a:pt x="0" y="2357"/>
                </a:lnTo>
                <a:lnTo>
                  <a:pt x="15967" y="1180"/>
                </a:lnTo>
                <a:lnTo>
                  <a:pt x="64095" y="0"/>
                </a:lnTo>
                <a:lnTo>
                  <a:pt x="112224" y="1180"/>
                </a:lnTo>
                <a:lnTo>
                  <a:pt x="159743" y="4684"/>
                </a:lnTo>
                <a:lnTo>
                  <a:pt x="206597" y="10457"/>
                </a:lnTo>
                <a:lnTo>
                  <a:pt x="252731" y="18443"/>
                </a:lnTo>
                <a:lnTo>
                  <a:pt x="298090" y="28588"/>
                </a:lnTo>
                <a:lnTo>
                  <a:pt x="342618" y="40835"/>
                </a:lnTo>
                <a:lnTo>
                  <a:pt x="386260" y="55130"/>
                </a:lnTo>
                <a:lnTo>
                  <a:pt x="428960" y="71418"/>
                </a:lnTo>
                <a:lnTo>
                  <a:pt x="470664" y="89643"/>
                </a:lnTo>
                <a:lnTo>
                  <a:pt x="511315" y="109749"/>
                </a:lnTo>
                <a:lnTo>
                  <a:pt x="550860" y="131683"/>
                </a:lnTo>
                <a:lnTo>
                  <a:pt x="589241" y="155388"/>
                </a:lnTo>
                <a:lnTo>
                  <a:pt x="626404" y="180809"/>
                </a:lnTo>
                <a:lnTo>
                  <a:pt x="662294" y="207891"/>
                </a:lnTo>
                <a:lnTo>
                  <a:pt x="696855" y="236578"/>
                </a:lnTo>
                <a:lnTo>
                  <a:pt x="730032" y="266817"/>
                </a:lnTo>
                <a:lnTo>
                  <a:pt x="761769" y="298550"/>
                </a:lnTo>
                <a:lnTo>
                  <a:pt x="792012" y="331723"/>
                </a:lnTo>
                <a:lnTo>
                  <a:pt x="820704" y="366281"/>
                </a:lnTo>
                <a:lnTo>
                  <a:pt x="847791" y="402169"/>
                </a:lnTo>
                <a:lnTo>
                  <a:pt x="873218" y="439331"/>
                </a:lnTo>
                <a:lnTo>
                  <a:pt x="896928" y="477712"/>
                </a:lnTo>
                <a:lnTo>
                  <a:pt x="918867" y="517256"/>
                </a:lnTo>
                <a:lnTo>
                  <a:pt x="938978" y="557909"/>
                </a:lnTo>
                <a:lnTo>
                  <a:pt x="957208" y="599616"/>
                </a:lnTo>
                <a:lnTo>
                  <a:pt x="973501" y="642320"/>
                </a:lnTo>
                <a:lnTo>
                  <a:pt x="987800" y="685967"/>
                </a:lnTo>
                <a:lnTo>
                  <a:pt x="1000052" y="730502"/>
                </a:lnTo>
                <a:lnTo>
                  <a:pt x="1010200" y="775869"/>
                </a:lnTo>
                <a:lnTo>
                  <a:pt x="1018189" y="822013"/>
                </a:lnTo>
                <a:lnTo>
                  <a:pt x="1023964" y="868879"/>
                </a:lnTo>
                <a:lnTo>
                  <a:pt x="1027470" y="916411"/>
                </a:lnTo>
                <a:lnTo>
                  <a:pt x="1028650" y="964555"/>
                </a:lnTo>
                <a:lnTo>
                  <a:pt x="242325" y="964555"/>
                </a:lnTo>
                <a:lnTo>
                  <a:pt x="289837" y="974681"/>
                </a:lnTo>
                <a:lnTo>
                  <a:pt x="336456" y="987108"/>
                </a:lnTo>
                <a:lnTo>
                  <a:pt x="382118" y="1001773"/>
                </a:lnTo>
                <a:lnTo>
                  <a:pt x="426761" y="1018613"/>
                </a:lnTo>
                <a:lnTo>
                  <a:pt x="470321" y="1037565"/>
                </a:lnTo>
                <a:lnTo>
                  <a:pt x="512737" y="1058567"/>
                </a:lnTo>
                <a:lnTo>
                  <a:pt x="553943" y="1081556"/>
                </a:lnTo>
                <a:lnTo>
                  <a:pt x="593879" y="1106468"/>
                </a:lnTo>
                <a:lnTo>
                  <a:pt x="632480" y="1133243"/>
                </a:lnTo>
                <a:lnTo>
                  <a:pt x="669685" y="1161816"/>
                </a:lnTo>
                <a:lnTo>
                  <a:pt x="705429" y="1192125"/>
                </a:lnTo>
                <a:lnTo>
                  <a:pt x="739650" y="1224107"/>
                </a:lnTo>
                <a:lnTo>
                  <a:pt x="772284" y="1257700"/>
                </a:lnTo>
                <a:lnTo>
                  <a:pt x="803270" y="1292840"/>
                </a:lnTo>
                <a:lnTo>
                  <a:pt x="832544" y="1329466"/>
                </a:lnTo>
                <a:lnTo>
                  <a:pt x="860042" y="1367513"/>
                </a:lnTo>
                <a:lnTo>
                  <a:pt x="885703" y="1406921"/>
                </a:lnTo>
                <a:lnTo>
                  <a:pt x="909462" y="1447625"/>
                </a:lnTo>
                <a:lnTo>
                  <a:pt x="931258" y="1489564"/>
                </a:lnTo>
                <a:lnTo>
                  <a:pt x="951027" y="1532673"/>
                </a:lnTo>
                <a:lnTo>
                  <a:pt x="968705" y="1576892"/>
                </a:lnTo>
                <a:lnTo>
                  <a:pt x="984231" y="1622156"/>
                </a:lnTo>
                <a:lnTo>
                  <a:pt x="997542" y="1668404"/>
                </a:lnTo>
                <a:lnTo>
                  <a:pt x="1008573" y="1715572"/>
                </a:lnTo>
                <a:lnTo>
                  <a:pt x="1017262" y="1763598"/>
                </a:lnTo>
                <a:lnTo>
                  <a:pt x="1023547" y="1812418"/>
                </a:lnTo>
                <a:lnTo>
                  <a:pt x="1027364" y="1861972"/>
                </a:lnTo>
                <a:lnTo>
                  <a:pt x="1028650" y="1912194"/>
                </a:lnTo>
                <a:lnTo>
                  <a:pt x="242503" y="1912194"/>
                </a:lnTo>
                <a:lnTo>
                  <a:pt x="290014" y="1922332"/>
                </a:lnTo>
                <a:lnTo>
                  <a:pt x="336631" y="1934770"/>
                </a:lnTo>
                <a:lnTo>
                  <a:pt x="382290" y="1949444"/>
                </a:lnTo>
                <a:lnTo>
                  <a:pt x="426928" y="1966294"/>
                </a:lnTo>
                <a:lnTo>
                  <a:pt x="470484" y="1985255"/>
                </a:lnTo>
                <a:lnTo>
                  <a:pt x="512893" y="2006265"/>
                </a:lnTo>
                <a:lnTo>
                  <a:pt x="554093" y="2029262"/>
                </a:lnTo>
                <a:lnTo>
                  <a:pt x="594021" y="2054182"/>
                </a:lnTo>
                <a:lnTo>
                  <a:pt x="632615" y="2080963"/>
                </a:lnTo>
                <a:lnTo>
                  <a:pt x="669810" y="2109542"/>
                </a:lnTo>
                <a:lnTo>
                  <a:pt x="705545" y="2139857"/>
                </a:lnTo>
                <a:lnTo>
                  <a:pt x="739757" y="2171844"/>
                </a:lnTo>
                <a:lnTo>
                  <a:pt x="772382" y="2205442"/>
                </a:lnTo>
                <a:lnTo>
                  <a:pt x="803359" y="2240586"/>
                </a:lnTo>
                <a:lnTo>
                  <a:pt x="832623" y="2277215"/>
                </a:lnTo>
                <a:lnTo>
                  <a:pt x="860112" y="2315266"/>
                </a:lnTo>
                <a:lnTo>
                  <a:pt x="885763" y="2354676"/>
                </a:lnTo>
                <a:lnTo>
                  <a:pt x="909514" y="2395382"/>
                </a:lnTo>
                <a:lnTo>
                  <a:pt x="931301" y="2437322"/>
                </a:lnTo>
                <a:lnTo>
                  <a:pt x="951062" y="2480433"/>
                </a:lnTo>
                <a:lnTo>
                  <a:pt x="968733" y="2524651"/>
                </a:lnTo>
                <a:lnTo>
                  <a:pt x="984252" y="2569915"/>
                </a:lnTo>
                <a:lnTo>
                  <a:pt x="993506" y="2602084"/>
                </a:lnTo>
                <a:close/>
              </a:path>
            </a:pathLst>
          </a:custGeom>
          <a:solidFill>
            <a:srgbClr val="C404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59298" y="0"/>
            <a:ext cx="1028700" cy="1840230"/>
          </a:xfrm>
          <a:custGeom>
            <a:avLst/>
            <a:gdLst/>
            <a:ahLst/>
            <a:cxnLst/>
            <a:rect l="l" t="t" r="r" b="b"/>
            <a:pathLst>
              <a:path w="1028700" h="1840230">
                <a:moveTo>
                  <a:pt x="1028699" y="1839749"/>
                </a:moveTo>
                <a:lnTo>
                  <a:pt x="85" y="1839749"/>
                </a:lnTo>
                <a:lnTo>
                  <a:pt x="1285" y="1792884"/>
                </a:lnTo>
                <a:lnTo>
                  <a:pt x="5100" y="1743327"/>
                </a:lnTo>
                <a:lnTo>
                  <a:pt x="11382" y="1694504"/>
                </a:lnTo>
                <a:lnTo>
                  <a:pt x="20067" y="1646476"/>
                </a:lnTo>
                <a:lnTo>
                  <a:pt x="31093" y="1599306"/>
                </a:lnTo>
                <a:lnTo>
                  <a:pt x="44397" y="1553057"/>
                </a:lnTo>
                <a:lnTo>
                  <a:pt x="59916" y="1507791"/>
                </a:lnTo>
                <a:lnTo>
                  <a:pt x="77588" y="1463571"/>
                </a:lnTo>
                <a:lnTo>
                  <a:pt x="97349" y="1420460"/>
                </a:lnTo>
                <a:lnTo>
                  <a:pt x="119136" y="1378520"/>
                </a:lnTo>
                <a:lnTo>
                  <a:pt x="142886" y="1337815"/>
                </a:lnTo>
                <a:lnTo>
                  <a:pt x="168538" y="1298406"/>
                </a:lnTo>
                <a:lnTo>
                  <a:pt x="196027" y="1260356"/>
                </a:lnTo>
                <a:lnTo>
                  <a:pt x="225291" y="1223729"/>
                </a:lnTo>
                <a:lnTo>
                  <a:pt x="256267" y="1188587"/>
                </a:lnTo>
                <a:lnTo>
                  <a:pt x="288893" y="1154991"/>
                </a:lnTo>
                <a:lnTo>
                  <a:pt x="323104" y="1123007"/>
                </a:lnTo>
                <a:lnTo>
                  <a:pt x="358839" y="1092694"/>
                </a:lnTo>
                <a:lnTo>
                  <a:pt x="396035" y="1064118"/>
                </a:lnTo>
                <a:lnTo>
                  <a:pt x="434628" y="1037339"/>
                </a:lnTo>
                <a:lnTo>
                  <a:pt x="474557" y="1012421"/>
                </a:lnTo>
                <a:lnTo>
                  <a:pt x="515757" y="989427"/>
                </a:lnTo>
                <a:lnTo>
                  <a:pt x="558166" y="968419"/>
                </a:lnTo>
                <a:lnTo>
                  <a:pt x="601721" y="949459"/>
                </a:lnTo>
                <a:lnTo>
                  <a:pt x="646360" y="932612"/>
                </a:lnTo>
                <a:lnTo>
                  <a:pt x="692019" y="917938"/>
                </a:lnTo>
                <a:lnTo>
                  <a:pt x="738636" y="905501"/>
                </a:lnTo>
                <a:lnTo>
                  <a:pt x="786147" y="895364"/>
                </a:lnTo>
                <a:lnTo>
                  <a:pt x="0" y="895364"/>
                </a:lnTo>
                <a:lnTo>
                  <a:pt x="1285" y="845141"/>
                </a:lnTo>
                <a:lnTo>
                  <a:pt x="5100" y="795588"/>
                </a:lnTo>
                <a:lnTo>
                  <a:pt x="11382" y="746767"/>
                </a:lnTo>
                <a:lnTo>
                  <a:pt x="20067" y="698741"/>
                </a:lnTo>
                <a:lnTo>
                  <a:pt x="31093" y="651573"/>
                </a:lnTo>
                <a:lnTo>
                  <a:pt x="44397" y="605326"/>
                </a:lnTo>
                <a:lnTo>
                  <a:pt x="59916" y="560061"/>
                </a:lnTo>
                <a:lnTo>
                  <a:pt x="77588" y="515843"/>
                </a:lnTo>
                <a:lnTo>
                  <a:pt x="97349" y="472733"/>
                </a:lnTo>
                <a:lnTo>
                  <a:pt x="119136" y="430794"/>
                </a:lnTo>
                <a:lnTo>
                  <a:pt x="142886" y="390090"/>
                </a:lnTo>
                <a:lnTo>
                  <a:pt x="168538" y="350683"/>
                </a:lnTo>
                <a:lnTo>
                  <a:pt x="196027" y="312635"/>
                </a:lnTo>
                <a:lnTo>
                  <a:pt x="225291" y="276009"/>
                </a:lnTo>
                <a:lnTo>
                  <a:pt x="256267" y="240869"/>
                </a:lnTo>
                <a:lnTo>
                  <a:pt x="288893" y="207276"/>
                </a:lnTo>
                <a:lnTo>
                  <a:pt x="323104" y="175294"/>
                </a:lnTo>
                <a:lnTo>
                  <a:pt x="358839" y="144985"/>
                </a:lnTo>
                <a:lnTo>
                  <a:pt x="396035" y="116412"/>
                </a:lnTo>
                <a:lnTo>
                  <a:pt x="434628" y="89638"/>
                </a:lnTo>
                <a:lnTo>
                  <a:pt x="474557" y="64725"/>
                </a:lnTo>
                <a:lnTo>
                  <a:pt x="515757" y="41736"/>
                </a:lnTo>
                <a:lnTo>
                  <a:pt x="558166" y="20734"/>
                </a:lnTo>
                <a:lnTo>
                  <a:pt x="601721" y="1782"/>
                </a:lnTo>
                <a:lnTo>
                  <a:pt x="606446" y="0"/>
                </a:lnTo>
                <a:lnTo>
                  <a:pt x="1028699" y="0"/>
                </a:lnTo>
                <a:lnTo>
                  <a:pt x="1028699" y="1839749"/>
                </a:lnTo>
                <a:close/>
              </a:path>
            </a:pathLst>
          </a:custGeom>
          <a:solidFill>
            <a:srgbClr val="C4040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09350" y="254180"/>
            <a:ext cx="3175883" cy="317588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09350" y="3582463"/>
            <a:ext cx="3175883" cy="317588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109350" y="6908797"/>
            <a:ext cx="3175883" cy="317588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16000" y="997046"/>
            <a:ext cx="919480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0" b="0" spc="325" dirty="0">
                <a:latin typeface="Verdana"/>
                <a:cs typeface="Verdana"/>
              </a:rPr>
              <a:t>PEOPLE </a:t>
            </a:r>
            <a:r>
              <a:rPr lang="en-US" sz="6000" b="0" spc="325" dirty="0" err="1">
                <a:latin typeface="Verdana"/>
                <a:cs typeface="Verdana"/>
              </a:rPr>
              <a:t>yog</a:t>
            </a:r>
            <a:r>
              <a:rPr lang="en-US" sz="6000" b="0" spc="325" dirty="0">
                <a:latin typeface="Verdana"/>
                <a:cs typeface="Verdana"/>
              </a:rPr>
              <a:t> dab </a:t>
            </a:r>
            <a:r>
              <a:rPr lang="en-US" sz="6000" b="0" spc="325" dirty="0" err="1">
                <a:latin typeface="Verdana"/>
                <a:cs typeface="Verdana"/>
              </a:rPr>
              <a:t>tsi</a:t>
            </a:r>
            <a:r>
              <a:rPr lang="en-US" sz="6000" b="0" spc="325" dirty="0">
                <a:latin typeface="Verdana"/>
                <a:cs typeface="Verdana"/>
              </a:rPr>
              <a:t>?</a:t>
            </a:r>
            <a:endParaRPr sz="60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28700" y="1930298"/>
            <a:ext cx="11696700" cy="7968399"/>
          </a:xfrm>
          <a:prstGeom prst="rect">
            <a:avLst/>
          </a:prstGeom>
        </p:spPr>
        <p:txBody>
          <a:bodyPr vert="horz" wrap="square" lIns="0" tIns="2082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39"/>
              </a:spcBef>
            </a:pPr>
            <a:r>
              <a:rPr lang="en-US" sz="2600" b="1" dirty="0" err="1">
                <a:latin typeface="Trebuchet MS"/>
                <a:cs typeface="Trebuchet MS"/>
              </a:rPr>
              <a:t>Txheej</a:t>
            </a:r>
            <a:r>
              <a:rPr lang="en-US" sz="2600" b="1" dirty="0">
                <a:latin typeface="Trebuchet MS"/>
                <a:cs typeface="Trebuchet MS"/>
              </a:rPr>
              <a:t> </a:t>
            </a:r>
            <a:r>
              <a:rPr lang="en-US" sz="2600" b="1" dirty="0" err="1">
                <a:latin typeface="Trebuchet MS"/>
                <a:cs typeface="Trebuchet MS"/>
              </a:rPr>
              <a:t>Txheem</a:t>
            </a:r>
            <a:r>
              <a:rPr lang="en-US" sz="2600" b="1" dirty="0">
                <a:latin typeface="Trebuchet MS"/>
                <a:cs typeface="Trebuchet MS"/>
              </a:rPr>
              <a:t> </a:t>
            </a:r>
            <a:r>
              <a:rPr lang="en-US" sz="2600" b="1" dirty="0" err="1">
                <a:latin typeface="Trebuchet MS"/>
                <a:cs typeface="Trebuchet MS"/>
              </a:rPr>
              <a:t>Pab</a:t>
            </a:r>
            <a:r>
              <a:rPr lang="en-US" sz="2600" b="1" dirty="0">
                <a:latin typeface="Trebuchet MS"/>
                <a:cs typeface="Trebuchet MS"/>
              </a:rPr>
              <a:t> </a:t>
            </a:r>
            <a:r>
              <a:rPr lang="en-US" sz="2600" b="1" dirty="0" err="1">
                <a:latin typeface="Trebuchet MS"/>
                <a:cs typeface="Trebuchet MS"/>
              </a:rPr>
              <a:t>Cuam</a:t>
            </a:r>
            <a:r>
              <a:rPr lang="en-US" sz="2600" b="1" dirty="0">
                <a:latin typeface="Trebuchet MS"/>
                <a:cs typeface="Trebuchet MS"/>
              </a:rPr>
              <a:t> </a:t>
            </a:r>
            <a:r>
              <a:rPr lang="en-US" sz="2600" b="1" dirty="0" err="1">
                <a:latin typeface="Trebuchet MS"/>
                <a:cs typeface="Trebuchet MS"/>
              </a:rPr>
              <a:t>Txhawb</a:t>
            </a:r>
            <a:r>
              <a:rPr lang="en-US" sz="2600" b="1" dirty="0">
                <a:latin typeface="Trebuchet MS"/>
                <a:cs typeface="Trebuchet MS"/>
              </a:rPr>
              <a:t> Lub </a:t>
            </a:r>
            <a:r>
              <a:rPr lang="en-US" sz="2600" b="1" dirty="0" err="1">
                <a:latin typeface="Trebuchet MS"/>
                <a:cs typeface="Trebuchet MS"/>
              </a:rPr>
              <a:t>Cib</a:t>
            </a:r>
            <a:r>
              <a:rPr lang="en-US" sz="2600" b="1" dirty="0">
                <a:latin typeface="Trebuchet MS"/>
                <a:cs typeface="Trebuchet MS"/>
              </a:rPr>
              <a:t> Fim </a:t>
            </a:r>
            <a:r>
              <a:rPr lang="en-US" sz="2600" b="1" dirty="0" err="1">
                <a:latin typeface="Trebuchet MS"/>
                <a:cs typeface="Trebuchet MS"/>
              </a:rPr>
              <a:t>Ua</a:t>
            </a:r>
            <a:r>
              <a:rPr lang="en-US" sz="2600" b="1" dirty="0">
                <a:latin typeface="Trebuchet MS"/>
                <a:cs typeface="Trebuchet MS"/>
              </a:rPr>
              <a:t> </a:t>
            </a:r>
            <a:r>
              <a:rPr lang="en-US" sz="2600" b="1" dirty="0" err="1">
                <a:latin typeface="Trebuchet MS"/>
                <a:cs typeface="Trebuchet MS"/>
              </a:rPr>
              <a:t>Ntej</a:t>
            </a:r>
            <a:r>
              <a:rPr lang="en-US" sz="2600" b="1" dirty="0">
                <a:latin typeface="Trebuchet MS"/>
                <a:cs typeface="Trebuchet MS"/>
              </a:rPr>
              <a:t> </a:t>
            </a:r>
            <a:r>
              <a:rPr lang="en-US" sz="2600" b="1" dirty="0" err="1">
                <a:latin typeface="Trebuchet MS"/>
                <a:cs typeface="Trebuchet MS"/>
              </a:rPr>
              <a:t>Kawm</a:t>
            </a:r>
            <a:r>
              <a:rPr lang="en-US" sz="2600" b="1" dirty="0">
                <a:latin typeface="Trebuchet MS"/>
                <a:cs typeface="Trebuchet MS"/>
              </a:rPr>
              <a:t> </a:t>
            </a:r>
            <a:r>
              <a:rPr lang="en-US" sz="2600" b="1" dirty="0" err="1">
                <a:latin typeface="Trebuchet MS"/>
                <a:cs typeface="Trebuchet MS"/>
              </a:rPr>
              <a:t>Qib</a:t>
            </a:r>
            <a:r>
              <a:rPr lang="en-US" sz="2600" b="1" dirty="0">
                <a:latin typeface="Trebuchet MS"/>
                <a:cs typeface="Trebuchet MS"/>
              </a:rPr>
              <a:t> </a:t>
            </a:r>
            <a:r>
              <a:rPr lang="en-US" sz="2600" b="1" dirty="0" err="1">
                <a:latin typeface="Trebuchet MS"/>
                <a:cs typeface="Trebuchet MS"/>
              </a:rPr>
              <a:t>Siab</a:t>
            </a:r>
            <a:r>
              <a:rPr lang="en-US" sz="2600" b="1" dirty="0">
                <a:latin typeface="Trebuchet MS"/>
                <a:cs typeface="Trebuchet MS"/>
              </a:rPr>
              <a:t> </a:t>
            </a:r>
            <a:r>
              <a:rPr lang="en-US" sz="2600" b="1" dirty="0" err="1">
                <a:latin typeface="Trebuchet MS"/>
                <a:cs typeface="Trebuchet MS"/>
              </a:rPr>
              <a:t>rau</a:t>
            </a:r>
            <a:r>
              <a:rPr lang="en-US" sz="2600" b="1" dirty="0">
                <a:latin typeface="Trebuchet MS"/>
                <a:cs typeface="Trebuchet MS"/>
              </a:rPr>
              <a:t> </a:t>
            </a:r>
            <a:r>
              <a:rPr lang="en-US" sz="2600" b="1" dirty="0" err="1">
                <a:latin typeface="Trebuchet MS"/>
                <a:cs typeface="Trebuchet MS"/>
              </a:rPr>
              <a:t>Qhov</a:t>
            </a:r>
            <a:r>
              <a:rPr lang="en-US" sz="2600" b="1" dirty="0">
                <a:latin typeface="Trebuchet MS"/>
                <a:cs typeface="Trebuchet MS"/>
              </a:rPr>
              <a:t> Zoo </a:t>
            </a:r>
          </a:p>
          <a:p>
            <a:pPr marL="12700" marR="5080">
              <a:lnSpc>
                <a:spcPct val="115799"/>
              </a:lnSpc>
              <a:spcBef>
                <a:spcPts val="1145"/>
              </a:spcBef>
            </a:pPr>
            <a:r>
              <a:rPr lang="en-US" sz="2800" dirty="0" err="1">
                <a:latin typeface="Trebuchet MS"/>
                <a:cs typeface="Trebuchet MS"/>
              </a:rPr>
              <a:t>Tshaj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Plaws</a:t>
            </a:r>
            <a:r>
              <a:rPr lang="en-US" sz="2800" dirty="0">
                <a:latin typeface="Trebuchet MS"/>
                <a:cs typeface="Trebuchet MS"/>
              </a:rPr>
              <a:t> Fab Kev </a:t>
            </a:r>
            <a:r>
              <a:rPr lang="en-US" sz="2800" dirty="0" err="1">
                <a:latin typeface="Trebuchet MS"/>
                <a:cs typeface="Trebuchet MS"/>
              </a:rPr>
              <a:t>Kawm</a:t>
            </a:r>
            <a:r>
              <a:rPr lang="en-US" sz="2800" dirty="0">
                <a:latin typeface="Trebuchet MS"/>
                <a:cs typeface="Trebuchet MS"/>
              </a:rPr>
              <a:t> Lub </a:t>
            </a:r>
            <a:r>
              <a:rPr lang="en-US" sz="2800" dirty="0" err="1">
                <a:latin typeface="Trebuchet MS"/>
                <a:cs typeface="Trebuchet MS"/>
              </a:rPr>
              <a:t>Khoos</a:t>
            </a:r>
            <a:r>
              <a:rPr lang="en-US" sz="2800" dirty="0">
                <a:latin typeface="Trebuchet MS"/>
                <a:cs typeface="Trebuchet MS"/>
              </a:rPr>
              <a:t> Khas PEOPLE </a:t>
            </a:r>
            <a:r>
              <a:rPr lang="en-US" sz="2800" dirty="0" err="1">
                <a:latin typeface="Trebuchet MS"/>
                <a:cs typeface="Trebuchet MS"/>
              </a:rPr>
              <a:t>yog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ib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qhov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txheej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txheem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pab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cuam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ua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ntej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kawm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qib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siab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nrog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lub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tsev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kawm</a:t>
            </a:r>
            <a:r>
              <a:rPr lang="en-US" sz="2800" dirty="0">
                <a:latin typeface="Trebuchet MS"/>
                <a:cs typeface="Trebuchet MS"/>
              </a:rPr>
              <a:t> University of Wisconsin-Madison. </a:t>
            </a:r>
            <a:r>
              <a:rPr lang="en-US" sz="2800" dirty="0" err="1">
                <a:latin typeface="Trebuchet MS"/>
                <a:cs typeface="Trebuchet MS"/>
              </a:rPr>
              <a:t>Txij</a:t>
            </a:r>
            <a:r>
              <a:rPr lang="en-US" sz="2800" dirty="0">
                <a:latin typeface="Trebuchet MS"/>
                <a:cs typeface="Trebuchet MS"/>
              </a:rPr>
              <a:t> li </a:t>
            </a:r>
            <a:r>
              <a:rPr lang="en-US" sz="2800" dirty="0" err="1">
                <a:latin typeface="Trebuchet MS"/>
                <a:cs typeface="Trebuchet MS"/>
              </a:rPr>
              <a:t>thaum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nws</a:t>
            </a:r>
            <a:r>
              <a:rPr lang="en-US" sz="2800" dirty="0">
                <a:latin typeface="Trebuchet MS"/>
                <a:cs typeface="Trebuchet MS"/>
              </a:rPr>
              <a:t> tau </a:t>
            </a:r>
            <a:r>
              <a:rPr lang="en-US" sz="2800" dirty="0" err="1">
                <a:latin typeface="Trebuchet MS"/>
                <a:cs typeface="Trebuchet MS"/>
              </a:rPr>
              <a:t>tsim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nyob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rau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xyoo</a:t>
            </a:r>
            <a:r>
              <a:rPr lang="en-US" sz="2800" dirty="0">
                <a:latin typeface="Trebuchet MS"/>
                <a:cs typeface="Trebuchet MS"/>
              </a:rPr>
              <a:t> 1999, PEOPLE tau </a:t>
            </a:r>
            <a:r>
              <a:rPr lang="en-US" sz="2800" dirty="0" err="1">
                <a:latin typeface="Trebuchet MS"/>
                <a:cs typeface="Trebuchet MS"/>
              </a:rPr>
              <a:t>tsom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mus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rau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kev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txhawb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nqa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ntawm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peb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cov</a:t>
            </a:r>
            <a:r>
              <a:rPr lang="en-US" sz="2800" dirty="0">
                <a:latin typeface="Trebuchet MS"/>
                <a:cs typeface="Trebuchet MS"/>
              </a:rPr>
              <a:t> tub </a:t>
            </a:r>
            <a:r>
              <a:rPr lang="en-US" sz="2800" dirty="0" err="1">
                <a:latin typeface="Trebuchet MS"/>
                <a:cs typeface="Trebuchet MS"/>
              </a:rPr>
              <a:t>ntxhais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kawm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los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ntawm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kev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qhia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kev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kawm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rau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tus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kheej</a:t>
            </a:r>
            <a:r>
              <a:rPr lang="en-US" sz="2800" dirty="0">
                <a:latin typeface="Trebuchet MS"/>
                <a:cs typeface="Trebuchet MS"/>
              </a:rPr>
              <a:t>, </a:t>
            </a:r>
            <a:r>
              <a:rPr lang="en-US" sz="2800" dirty="0" err="1">
                <a:latin typeface="Trebuchet MS"/>
                <a:cs typeface="Trebuchet MS"/>
              </a:rPr>
              <a:t>kev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tshawb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fawb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hauv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tsev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kawm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qib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siab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thiab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kev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ua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hauj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lwm</a:t>
            </a:r>
            <a:r>
              <a:rPr lang="en-US" sz="2800" dirty="0">
                <a:latin typeface="Trebuchet MS"/>
                <a:cs typeface="Trebuchet MS"/>
              </a:rPr>
              <a:t>, </a:t>
            </a:r>
            <a:r>
              <a:rPr lang="en-US" sz="2800" dirty="0" err="1">
                <a:latin typeface="Trebuchet MS"/>
                <a:cs typeface="Trebuchet MS"/>
              </a:rPr>
              <a:t>thiab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kev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txhim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kho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kev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ua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hauj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lwm</a:t>
            </a:r>
            <a:r>
              <a:rPr lang="en-US" sz="2800" dirty="0">
                <a:latin typeface="Trebuchet MS"/>
                <a:cs typeface="Trebuchet MS"/>
              </a:rPr>
              <a:t>.</a:t>
            </a:r>
          </a:p>
          <a:p>
            <a:pPr marL="12700" marR="5080">
              <a:spcBef>
                <a:spcPts val="1145"/>
              </a:spcBef>
            </a:pPr>
            <a:endParaRPr lang="en-US" sz="2800" dirty="0">
              <a:latin typeface="Trebuchet MS"/>
              <a:cs typeface="Trebuchet MS"/>
            </a:endParaRPr>
          </a:p>
          <a:p>
            <a:pPr marL="12700" marR="5080">
              <a:lnSpc>
                <a:spcPct val="115799"/>
              </a:lnSpc>
              <a:spcBef>
                <a:spcPts val="1145"/>
              </a:spcBef>
            </a:pPr>
            <a:r>
              <a:rPr lang="en-US" sz="2800" dirty="0">
                <a:latin typeface="Trebuchet MS"/>
                <a:cs typeface="Trebuchet MS"/>
              </a:rPr>
              <a:t>Cov tub </a:t>
            </a:r>
            <a:r>
              <a:rPr lang="en-US" sz="2800" dirty="0" err="1">
                <a:latin typeface="Trebuchet MS"/>
                <a:cs typeface="Trebuchet MS"/>
              </a:rPr>
              <a:t>ntxhais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kawm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uas</a:t>
            </a:r>
            <a:r>
              <a:rPr lang="en-US" sz="2800" dirty="0">
                <a:latin typeface="Trebuchet MS"/>
                <a:cs typeface="Trebuchet MS"/>
              </a:rPr>
              <a:t> tau lees </a:t>
            </a:r>
            <a:r>
              <a:rPr lang="en-US" sz="2800" dirty="0" err="1">
                <a:latin typeface="Trebuchet MS"/>
                <a:cs typeface="Trebuchet MS"/>
              </a:rPr>
              <a:t>txais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rau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hauv</a:t>
            </a:r>
            <a:r>
              <a:rPr lang="en-US" sz="2800" dirty="0">
                <a:latin typeface="Trebuchet MS"/>
                <a:cs typeface="Trebuchet MS"/>
              </a:rPr>
              <a:t> UW-Madison </a:t>
            </a:r>
            <a:r>
              <a:rPr lang="en-US" sz="2800" dirty="0" err="1">
                <a:latin typeface="Trebuchet MS"/>
                <a:cs typeface="Trebuchet MS"/>
              </a:rPr>
              <a:t>tej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zaum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yuav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tsim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nyog</a:t>
            </a:r>
            <a:r>
              <a:rPr lang="en-US" sz="2800" dirty="0">
                <a:latin typeface="Trebuchet MS"/>
                <a:cs typeface="Trebuchet MS"/>
              </a:rPr>
              <a:t> tau </a:t>
            </a:r>
            <a:r>
              <a:rPr lang="en-US" sz="2800" dirty="0" err="1">
                <a:latin typeface="Trebuchet MS"/>
                <a:cs typeface="Trebuchet MS"/>
              </a:rPr>
              <a:t>txais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cov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nyiaj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kawm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ntawv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plaub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xyoos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puv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npo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thiab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cov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kev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pab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cuam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txhawb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nqa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los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ntawm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peb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qhov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Txheej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Txheem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Pab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Cuam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Pab</a:t>
            </a:r>
            <a:r>
              <a:rPr lang="en-US" sz="2800" dirty="0">
                <a:latin typeface="Trebuchet MS"/>
                <a:cs typeface="Trebuchet MS"/>
              </a:rPr>
              <a:t> Cov Tub </a:t>
            </a:r>
            <a:r>
              <a:rPr lang="en-US" sz="2800" dirty="0" err="1">
                <a:latin typeface="Trebuchet MS"/>
                <a:cs typeface="Trebuchet MS"/>
              </a:rPr>
              <a:t>Ntxhais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Kawm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Uas</a:t>
            </a:r>
            <a:r>
              <a:rPr lang="en-US" sz="2800" dirty="0">
                <a:latin typeface="Trebuchet MS"/>
                <a:cs typeface="Trebuchet MS"/>
              </a:rPr>
              <a:t> Tau </a:t>
            </a:r>
            <a:r>
              <a:rPr lang="en-US" sz="2800" dirty="0" err="1">
                <a:latin typeface="Trebuchet MS"/>
                <a:cs typeface="Trebuchet MS"/>
              </a:rPr>
              <a:t>Txais</a:t>
            </a:r>
            <a:r>
              <a:rPr lang="en-US" sz="2800" dirty="0">
                <a:latin typeface="Trebuchet MS"/>
                <a:cs typeface="Trebuchet MS"/>
              </a:rPr>
              <a:t> Nyiaj </a:t>
            </a:r>
            <a:r>
              <a:rPr lang="en-US" sz="2800" dirty="0" err="1">
                <a:latin typeface="Trebuchet MS"/>
                <a:cs typeface="Trebuchet MS"/>
              </a:rPr>
              <a:t>Pab</a:t>
            </a:r>
            <a:r>
              <a:rPr lang="en-US" sz="2800" dirty="0">
                <a:latin typeface="Trebuchet MS"/>
                <a:cs typeface="Trebuchet MS"/>
              </a:rPr>
              <a:t> Rau Kev </a:t>
            </a:r>
            <a:r>
              <a:rPr lang="en-US" sz="2800" dirty="0" err="1">
                <a:latin typeface="Trebuchet MS"/>
                <a:cs typeface="Trebuchet MS"/>
              </a:rPr>
              <a:t>Kawm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Qib</a:t>
            </a:r>
            <a:r>
              <a:rPr lang="en-US" sz="2800" dirty="0">
                <a:latin typeface="Trebuchet MS"/>
                <a:cs typeface="Trebuchet MS"/>
              </a:rPr>
              <a:t> </a:t>
            </a:r>
            <a:r>
              <a:rPr lang="en-US" sz="2800" dirty="0" err="1">
                <a:latin typeface="Trebuchet MS"/>
                <a:cs typeface="Trebuchet MS"/>
              </a:rPr>
              <a:t>Siab</a:t>
            </a:r>
            <a:r>
              <a:rPr lang="en-US" sz="2800" dirty="0">
                <a:latin typeface="Trebuchet MS"/>
                <a:cs typeface="Trebuchet MS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62187" y="2712307"/>
            <a:ext cx="3514724" cy="49339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929761" y="2772045"/>
            <a:ext cx="3514724" cy="493394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0" spc="254" dirty="0">
                <a:latin typeface="Verdana"/>
                <a:cs typeface="Verdana"/>
              </a:rPr>
              <a:t>PEOPLE</a:t>
            </a:r>
            <a:r>
              <a:rPr sz="6000" b="0" spc="-225" dirty="0">
                <a:latin typeface="Verdana"/>
                <a:cs typeface="Verdana"/>
              </a:rPr>
              <a:t> </a:t>
            </a:r>
            <a:r>
              <a:rPr sz="6000" b="0" spc="270" dirty="0">
                <a:latin typeface="Verdana"/>
                <a:cs typeface="Verdana"/>
              </a:rPr>
              <a:t>Milwaukee</a:t>
            </a:r>
            <a:endParaRPr sz="60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4211" y="2712307"/>
            <a:ext cx="3514724" cy="493394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001511" y="7929939"/>
            <a:ext cx="3527424" cy="1577355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R="50800" algn="ctr">
              <a:lnSpc>
                <a:spcPct val="100000"/>
              </a:lnSpc>
              <a:spcBef>
                <a:spcPts val="520"/>
              </a:spcBef>
            </a:pPr>
            <a:r>
              <a:rPr lang="en-US" sz="2300" b="1" spc="175" dirty="0">
                <a:solidFill>
                  <a:srgbClr val="9A0000"/>
                </a:solidFill>
                <a:latin typeface="Trebuchet MS"/>
                <a:cs typeface="Trebuchet MS"/>
              </a:rPr>
              <a:t>TUS THAWJ COJ NTAWM PEOPLE</a:t>
            </a:r>
          </a:p>
          <a:p>
            <a:pPr marR="50800" algn="ctr">
              <a:lnSpc>
                <a:spcPct val="100000"/>
              </a:lnSpc>
              <a:spcBef>
                <a:spcPts val="520"/>
              </a:spcBef>
            </a:pPr>
            <a:r>
              <a:rPr sz="2400" spc="80" dirty="0">
                <a:latin typeface="Trebuchet MS"/>
                <a:cs typeface="Trebuchet MS"/>
              </a:rPr>
              <a:t>Maggie</a:t>
            </a:r>
            <a:r>
              <a:rPr sz="2400" spc="-18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Cinto </a:t>
            </a:r>
            <a:r>
              <a:rPr sz="2400" spc="-55" dirty="0">
                <a:latin typeface="Trebuchet MS"/>
                <a:cs typeface="Trebuchet MS"/>
                <a:hlinkClick r:id="rId5"/>
              </a:rPr>
              <a:t>maggie.cinto@wisc.edu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409B208D-C37E-84A6-2BBE-4CDC3B0AE59F}"/>
              </a:ext>
            </a:extLst>
          </p:cNvPr>
          <p:cNvSpPr txBox="1"/>
          <p:nvPr/>
        </p:nvSpPr>
        <p:spPr>
          <a:xfrm>
            <a:off x="6600249" y="7769402"/>
            <a:ext cx="4038600" cy="2010807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R="50800" algn="ctr">
              <a:lnSpc>
                <a:spcPct val="100000"/>
              </a:lnSpc>
              <a:spcBef>
                <a:spcPts val="520"/>
              </a:spcBef>
            </a:pPr>
            <a:r>
              <a:rPr lang="en-US" sz="2300" b="1" spc="175" dirty="0">
                <a:solidFill>
                  <a:srgbClr val="9A0000"/>
                </a:solidFill>
                <a:latin typeface="Trebuchet MS"/>
                <a:cs typeface="Trebuchet MS"/>
              </a:rPr>
              <a:t>TUS THAWJ COJ KOOM NROG – MILWAUKEE</a:t>
            </a:r>
          </a:p>
          <a:p>
            <a:pPr marR="50800" algn="ctr">
              <a:lnSpc>
                <a:spcPct val="100000"/>
              </a:lnSpc>
              <a:spcBef>
                <a:spcPts val="520"/>
              </a:spcBef>
            </a:pPr>
            <a:r>
              <a:rPr lang="it-IT" sz="2400" spc="80" dirty="0">
                <a:latin typeface="Trebuchet MS"/>
                <a:cs typeface="Trebuchet MS"/>
              </a:rPr>
              <a:t>Simone </a:t>
            </a:r>
            <a:r>
              <a:rPr lang="it-IT" sz="2400" spc="80" dirty="0" err="1">
                <a:latin typeface="Trebuchet MS"/>
                <a:cs typeface="Trebuchet MS"/>
              </a:rPr>
              <a:t>Sease</a:t>
            </a:r>
            <a:r>
              <a:rPr lang="it-IT" sz="2400" spc="80" dirty="0">
                <a:latin typeface="Trebuchet MS"/>
                <a:cs typeface="Trebuchet MS"/>
              </a:rPr>
              <a:t> </a:t>
            </a:r>
            <a:r>
              <a:rPr lang="it-IT" sz="2400" u="sng" spc="80" dirty="0">
                <a:latin typeface="Trebuchet MS"/>
                <a:cs typeface="Trebuchet MS"/>
              </a:rPr>
              <a:t>Simone.sease@wisc.edu </a:t>
            </a:r>
          </a:p>
          <a:p>
            <a:pPr marR="50800" algn="ctr">
              <a:lnSpc>
                <a:spcPct val="100000"/>
              </a:lnSpc>
              <a:spcBef>
                <a:spcPts val="520"/>
              </a:spcBef>
            </a:pPr>
            <a:r>
              <a:rPr lang="it-IT" sz="2400" spc="80" dirty="0">
                <a:latin typeface="Trebuchet MS"/>
                <a:cs typeface="Trebuchet MS"/>
              </a:rPr>
              <a:t>608-280-1635</a:t>
            </a:r>
            <a:endParaRPr lang="it-IT" sz="2400" dirty="0">
              <a:latin typeface="Trebuchet MS"/>
              <a:cs typeface="Trebuchet MS"/>
            </a:endParaRPr>
          </a:p>
        </p:txBody>
      </p:sp>
      <p:sp>
        <p:nvSpPr>
          <p:cNvPr id="12" name="object 8">
            <a:extLst>
              <a:ext uri="{FF2B5EF4-FFF2-40B4-BE49-F238E27FC236}">
                <a16:creationId xmlns:a16="http://schemas.microsoft.com/office/drawing/2014/main" id="{C36A618A-60DA-3376-628F-00E26CB6ABEC}"/>
              </a:ext>
            </a:extLst>
          </p:cNvPr>
          <p:cNvSpPr txBox="1"/>
          <p:nvPr/>
        </p:nvSpPr>
        <p:spPr>
          <a:xfrm>
            <a:off x="12110592" y="7843771"/>
            <a:ext cx="5410200" cy="2074927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R="50800" algn="ctr">
              <a:lnSpc>
                <a:spcPct val="100000"/>
              </a:lnSpc>
              <a:spcBef>
                <a:spcPts val="520"/>
              </a:spcBef>
            </a:pPr>
            <a:r>
              <a:rPr lang="en-US" sz="2300" b="1" spc="175" dirty="0">
                <a:solidFill>
                  <a:srgbClr val="9A0000"/>
                </a:solidFill>
                <a:latin typeface="Trebuchet MS"/>
                <a:cs typeface="Trebuchet MS"/>
              </a:rPr>
              <a:t>TUS THAWJ TSWJ QHOV TXHEEJ TXHEEM PAB CUAM – MILWAUKEE</a:t>
            </a:r>
          </a:p>
          <a:p>
            <a:pPr marR="50800" algn="ctr">
              <a:lnSpc>
                <a:spcPct val="100000"/>
              </a:lnSpc>
              <a:spcBef>
                <a:spcPts val="520"/>
              </a:spcBef>
            </a:pPr>
            <a:r>
              <a:rPr lang="en-US" sz="2400" spc="80" dirty="0">
                <a:latin typeface="Trebuchet MS"/>
                <a:cs typeface="Trebuchet MS"/>
              </a:rPr>
              <a:t>Monica White </a:t>
            </a:r>
          </a:p>
          <a:p>
            <a:pPr marR="50800" algn="ctr">
              <a:lnSpc>
                <a:spcPct val="100000"/>
              </a:lnSpc>
              <a:spcBef>
                <a:spcPts val="520"/>
              </a:spcBef>
            </a:pPr>
            <a:r>
              <a:rPr lang="en-US" sz="2400" u="sng" spc="80" dirty="0">
                <a:latin typeface="Trebuchet MS"/>
                <a:cs typeface="Trebuchet MS"/>
              </a:rPr>
              <a:t>mawhite2@wisc.edu</a:t>
            </a:r>
          </a:p>
          <a:p>
            <a:pPr marR="50800" algn="ctr">
              <a:lnSpc>
                <a:spcPct val="100000"/>
              </a:lnSpc>
              <a:spcBef>
                <a:spcPts val="520"/>
              </a:spcBef>
            </a:pPr>
            <a:r>
              <a:rPr lang="en-US" sz="2400" spc="80" dirty="0">
                <a:latin typeface="Trebuchet MS"/>
                <a:cs typeface="Trebuchet MS"/>
              </a:rPr>
              <a:t>414-305-4958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0604" y="5925458"/>
            <a:ext cx="2173377" cy="217337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61300" y="5925458"/>
            <a:ext cx="2173377" cy="217337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21996" y="5925458"/>
            <a:ext cx="2173377" cy="217337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982692" y="5925458"/>
            <a:ext cx="2173377" cy="217337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143389" y="5925458"/>
            <a:ext cx="2173377" cy="2173377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2301134" y="1028700"/>
            <a:ext cx="4350385" cy="4242435"/>
            <a:chOff x="12301134" y="1028700"/>
            <a:chExt cx="4350385" cy="4242435"/>
          </a:xfrm>
        </p:grpSpPr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01134" y="1028700"/>
              <a:ext cx="4350152" cy="42419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055814" y="4009085"/>
              <a:ext cx="584827" cy="58082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669334" y="3149646"/>
              <a:ext cx="564798" cy="56479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081159" y="4082770"/>
              <a:ext cx="588832" cy="58883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794260" y="3224822"/>
              <a:ext cx="476674" cy="48869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386242" y="2500105"/>
              <a:ext cx="428606" cy="38854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669334" y="3769130"/>
              <a:ext cx="552781" cy="528747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016000" y="1084219"/>
            <a:ext cx="70624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455" dirty="0"/>
              <a:t>PEOPLE</a:t>
            </a:r>
            <a:r>
              <a:rPr sz="6000" spc="-580" dirty="0"/>
              <a:t> </a:t>
            </a:r>
            <a:r>
              <a:rPr sz="6000" spc="-10" dirty="0"/>
              <a:t>Milwaukee</a:t>
            </a:r>
            <a:endParaRPr sz="6000" dirty="0"/>
          </a:p>
        </p:txBody>
      </p:sp>
      <p:sp>
        <p:nvSpPr>
          <p:cNvPr id="16" name="object 16"/>
          <p:cNvSpPr txBox="1"/>
          <p:nvPr/>
        </p:nvSpPr>
        <p:spPr>
          <a:xfrm>
            <a:off x="1016000" y="2263083"/>
            <a:ext cx="10886734" cy="3440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199"/>
              </a:lnSpc>
              <a:spcBef>
                <a:spcPts val="100"/>
              </a:spcBef>
            </a:pPr>
            <a:r>
              <a:rPr lang="en-US" sz="2800" spc="-85" dirty="0" err="1">
                <a:latin typeface="Trebuchet MS"/>
                <a:cs typeface="Trebuchet MS"/>
              </a:rPr>
              <a:t>Hauv</a:t>
            </a:r>
            <a:r>
              <a:rPr lang="en-US" sz="2800" spc="-85" dirty="0">
                <a:latin typeface="Trebuchet MS"/>
                <a:cs typeface="Trebuchet MS"/>
              </a:rPr>
              <a:t> Milwaukee, PEOPLE </a:t>
            </a:r>
            <a:r>
              <a:rPr lang="en-US" sz="2800" spc="-85" dirty="0" err="1">
                <a:latin typeface="Trebuchet MS"/>
                <a:cs typeface="Trebuchet MS"/>
              </a:rPr>
              <a:t>koom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tes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nrog</a:t>
            </a:r>
            <a:r>
              <a:rPr lang="en-US" sz="2800" spc="-85" dirty="0">
                <a:latin typeface="Trebuchet MS"/>
                <a:cs typeface="Trebuchet MS"/>
              </a:rPr>
              <a:t> 10 </a:t>
            </a:r>
            <a:r>
              <a:rPr lang="en-US" sz="2800" spc="-85" dirty="0" err="1">
                <a:latin typeface="Trebuchet MS"/>
                <a:cs typeface="Trebuchet MS"/>
              </a:rPr>
              <a:t>lub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tsev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kawm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ntawv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theem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siab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ntawm</a:t>
            </a:r>
            <a:r>
              <a:rPr lang="en-US" sz="2800" spc="-85" dirty="0">
                <a:latin typeface="Trebuchet MS"/>
                <a:cs typeface="Trebuchet MS"/>
              </a:rPr>
              <a:t> MPS </a:t>
            </a:r>
            <a:r>
              <a:rPr lang="en-US" sz="2800" spc="-85" dirty="0" err="1">
                <a:latin typeface="Trebuchet MS"/>
                <a:cs typeface="Trebuchet MS"/>
              </a:rPr>
              <a:t>uas</a:t>
            </a:r>
            <a:r>
              <a:rPr lang="en-US" sz="2800" spc="-85" dirty="0">
                <a:latin typeface="Trebuchet MS"/>
                <a:cs typeface="Trebuchet MS"/>
              </a:rPr>
              <a:t> sib </a:t>
            </a:r>
            <a:r>
              <a:rPr lang="en-US" sz="2800" spc="-85" dirty="0" err="1">
                <a:latin typeface="Trebuchet MS"/>
                <a:cs typeface="Trebuchet MS"/>
              </a:rPr>
              <a:t>txawv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los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sau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npe</a:t>
            </a:r>
            <a:r>
              <a:rPr lang="en-US" sz="2800" spc="-85" dirty="0">
                <a:latin typeface="Trebuchet MS"/>
                <a:cs typeface="Trebuchet MS"/>
              </a:rPr>
              <a:t> 100 </a:t>
            </a:r>
            <a:r>
              <a:rPr lang="en-US" sz="2800" spc="-85" dirty="0" err="1">
                <a:latin typeface="Trebuchet MS"/>
                <a:cs typeface="Trebuchet MS"/>
              </a:rPr>
              <a:t>tus</a:t>
            </a:r>
            <a:r>
              <a:rPr lang="en-US" sz="2800" spc="-85" dirty="0">
                <a:latin typeface="Trebuchet MS"/>
                <a:cs typeface="Trebuchet MS"/>
              </a:rPr>
              <a:t> tub </a:t>
            </a:r>
            <a:r>
              <a:rPr lang="en-US" sz="2800" spc="-85" dirty="0" err="1">
                <a:latin typeface="Trebuchet MS"/>
                <a:cs typeface="Trebuchet MS"/>
              </a:rPr>
              <a:t>ntxhais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kawm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tshiab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txhua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xyoo</a:t>
            </a:r>
            <a:r>
              <a:rPr lang="en-US" sz="2800" spc="-85" dirty="0">
                <a:latin typeface="Trebuchet MS"/>
                <a:cs typeface="Trebuchet MS"/>
              </a:rPr>
              <a:t>. </a:t>
            </a:r>
            <a:r>
              <a:rPr lang="en-US" sz="2800" spc="-85" dirty="0" err="1">
                <a:latin typeface="Trebuchet MS"/>
                <a:cs typeface="Trebuchet MS"/>
              </a:rPr>
              <a:t>Txhua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lub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tsev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kawm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ntawv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theem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siab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muaj</a:t>
            </a:r>
            <a:r>
              <a:rPr lang="en-US" sz="2800" spc="-85" dirty="0">
                <a:latin typeface="Trebuchet MS"/>
                <a:cs typeface="Trebuchet MS"/>
              </a:rPr>
              <a:t> Tus </a:t>
            </a:r>
            <a:r>
              <a:rPr lang="en-US" sz="2800" spc="-85" dirty="0" err="1">
                <a:latin typeface="Trebuchet MS"/>
                <a:cs typeface="Trebuchet MS"/>
              </a:rPr>
              <a:t>Kws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Pab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Tswv</a:t>
            </a:r>
            <a:r>
              <a:rPr lang="en-US" sz="2800" spc="-85" dirty="0">
                <a:latin typeface="Trebuchet MS"/>
                <a:cs typeface="Trebuchet MS"/>
              </a:rPr>
              <a:t> Yim </a:t>
            </a:r>
            <a:r>
              <a:rPr lang="en-US" sz="2800" spc="-85" dirty="0" err="1">
                <a:latin typeface="Trebuchet MS"/>
                <a:cs typeface="Trebuchet MS"/>
              </a:rPr>
              <a:t>Ua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Ntej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Kawm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Qib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Siab</a:t>
            </a:r>
            <a:r>
              <a:rPr lang="en-US" sz="2800" spc="-85" dirty="0">
                <a:latin typeface="Trebuchet MS"/>
                <a:cs typeface="Trebuchet MS"/>
              </a:rPr>
              <a:t> (PCA) </a:t>
            </a:r>
            <a:r>
              <a:rPr lang="en-US" sz="2800" spc="-85" dirty="0" err="1">
                <a:latin typeface="Trebuchet MS"/>
                <a:cs typeface="Trebuchet MS"/>
              </a:rPr>
              <a:t>uas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khiav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peb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qhov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txheej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txheem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pab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cuam</a:t>
            </a:r>
            <a:r>
              <a:rPr lang="en-US" sz="2800" spc="-85" dirty="0">
                <a:latin typeface="Trebuchet MS"/>
                <a:cs typeface="Trebuchet MS"/>
              </a:rPr>
              <a:t> tom </a:t>
            </a:r>
            <a:r>
              <a:rPr lang="en-US" sz="2800" spc="-85" dirty="0" err="1">
                <a:latin typeface="Trebuchet MS"/>
                <a:cs typeface="Trebuchet MS"/>
              </a:rPr>
              <a:t>qab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lawb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ntawv</a:t>
            </a:r>
            <a:r>
              <a:rPr lang="en-US" sz="2800" spc="-85" dirty="0">
                <a:latin typeface="Trebuchet MS"/>
                <a:cs typeface="Trebuchet MS"/>
              </a:rPr>
              <a:t>, </a:t>
            </a:r>
            <a:r>
              <a:rPr lang="en-US" sz="2800" spc="-85" dirty="0" err="1">
                <a:latin typeface="Trebuchet MS"/>
                <a:cs typeface="Trebuchet MS"/>
              </a:rPr>
              <a:t>muab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kev</a:t>
            </a:r>
            <a:r>
              <a:rPr lang="en-US" sz="2800" spc="-85" dirty="0">
                <a:latin typeface="Trebuchet MS"/>
                <a:cs typeface="Trebuchet MS"/>
              </a:rPr>
              <a:t> cob </a:t>
            </a:r>
            <a:r>
              <a:rPr lang="en-US" sz="2800" spc="-85" dirty="0" err="1">
                <a:latin typeface="Trebuchet MS"/>
                <a:cs typeface="Trebuchet MS"/>
              </a:rPr>
              <a:t>qhia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kev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kawm</a:t>
            </a:r>
            <a:r>
              <a:rPr lang="en-US" sz="2800" spc="-85" dirty="0">
                <a:latin typeface="Trebuchet MS"/>
                <a:cs typeface="Trebuchet MS"/>
              </a:rPr>
              <a:t>, </a:t>
            </a:r>
            <a:r>
              <a:rPr lang="en-US" sz="2800" spc="-85" dirty="0" err="1">
                <a:latin typeface="Trebuchet MS"/>
                <a:cs typeface="Trebuchet MS"/>
              </a:rPr>
              <a:t>thiab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kev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txhawb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nqa</a:t>
            </a:r>
            <a:r>
              <a:rPr lang="en-US" sz="2800" spc="-85" dirty="0">
                <a:latin typeface="Trebuchet MS"/>
                <a:cs typeface="Trebuchet MS"/>
              </a:rPr>
              <a:t> tag </a:t>
            </a:r>
            <a:r>
              <a:rPr lang="en-US" sz="2800" spc="-85" dirty="0" err="1">
                <a:latin typeface="Trebuchet MS"/>
                <a:cs typeface="Trebuchet MS"/>
              </a:rPr>
              <a:t>nrho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cov</a:t>
            </a:r>
            <a:r>
              <a:rPr lang="en-US" sz="2800" spc="-85" dirty="0">
                <a:latin typeface="Trebuchet MS"/>
                <a:cs typeface="Trebuchet MS"/>
              </a:rPr>
              <a:t> tub </a:t>
            </a:r>
            <a:r>
              <a:rPr lang="en-US" sz="2800" spc="-85" dirty="0" err="1">
                <a:latin typeface="Trebuchet MS"/>
                <a:cs typeface="Trebuchet MS"/>
              </a:rPr>
              <a:t>ntxhais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kawm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los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ntawm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lawv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txoj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kev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mus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kawm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ua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ntej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kawm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qib</a:t>
            </a:r>
            <a:r>
              <a:rPr lang="en-US" sz="2800" spc="-85" dirty="0">
                <a:latin typeface="Trebuchet MS"/>
                <a:cs typeface="Trebuchet MS"/>
              </a:rPr>
              <a:t> </a:t>
            </a:r>
            <a:r>
              <a:rPr lang="en-US" sz="2800" spc="-85" dirty="0" err="1">
                <a:latin typeface="Trebuchet MS"/>
                <a:cs typeface="Trebuchet MS"/>
              </a:rPr>
              <a:t>siab</a:t>
            </a:r>
            <a:r>
              <a:rPr sz="2800" spc="-10" dirty="0">
                <a:latin typeface="Trebuchet MS"/>
                <a:cs typeface="Trebuchet MS"/>
              </a:rPr>
              <a:t>.</a:t>
            </a:r>
            <a:endParaRPr sz="2800" dirty="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24300" y="8237235"/>
            <a:ext cx="2326005" cy="122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115" marR="404495" algn="ctr">
              <a:lnSpc>
                <a:spcPct val="114100"/>
              </a:lnSpc>
              <a:spcBef>
                <a:spcPts val="100"/>
              </a:spcBef>
            </a:pPr>
            <a:r>
              <a:rPr sz="2300" b="1" spc="75" dirty="0">
                <a:latin typeface="Trebuchet MS"/>
                <a:cs typeface="Trebuchet MS"/>
              </a:rPr>
              <a:t>Rufus</a:t>
            </a:r>
            <a:r>
              <a:rPr sz="2300" b="1" spc="-225" dirty="0">
                <a:latin typeface="Trebuchet MS"/>
                <a:cs typeface="Trebuchet MS"/>
              </a:rPr>
              <a:t> </a:t>
            </a:r>
            <a:r>
              <a:rPr sz="2300" b="1" spc="55" dirty="0">
                <a:latin typeface="Trebuchet MS"/>
                <a:cs typeface="Trebuchet MS"/>
              </a:rPr>
              <a:t>King </a:t>
            </a:r>
            <a:r>
              <a:rPr sz="2300" b="1" spc="130" dirty="0">
                <a:latin typeface="Trebuchet MS"/>
                <a:cs typeface="Trebuchet MS"/>
              </a:rPr>
              <a:t>LC</a:t>
            </a:r>
            <a:r>
              <a:rPr sz="2300" b="1" spc="-235" dirty="0">
                <a:latin typeface="Trebuchet MS"/>
                <a:cs typeface="Trebuchet MS"/>
              </a:rPr>
              <a:t> </a:t>
            </a:r>
            <a:r>
              <a:rPr sz="2300" b="1" spc="-605" dirty="0">
                <a:latin typeface="Trebuchet MS"/>
                <a:cs typeface="Trebuchet MS"/>
              </a:rPr>
              <a:t>1</a:t>
            </a:r>
            <a:endParaRPr sz="23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90"/>
              </a:spcBef>
            </a:pPr>
            <a:r>
              <a:rPr sz="2300" b="1" spc="60" dirty="0">
                <a:latin typeface="Trebuchet MS"/>
                <a:cs typeface="Trebuchet MS"/>
              </a:rPr>
              <a:t>Denasha</a:t>
            </a:r>
            <a:r>
              <a:rPr sz="2300" b="1" spc="-215" dirty="0">
                <a:latin typeface="Trebuchet MS"/>
                <a:cs typeface="Trebuchet MS"/>
              </a:rPr>
              <a:t> </a:t>
            </a:r>
            <a:r>
              <a:rPr sz="2300" b="1" spc="80" dirty="0">
                <a:latin typeface="Trebuchet MS"/>
                <a:cs typeface="Trebuchet MS"/>
              </a:rPr>
              <a:t>Osborn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44428" y="8237235"/>
            <a:ext cx="2207260" cy="122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885" marR="342265" algn="ctr">
              <a:lnSpc>
                <a:spcPct val="114100"/>
              </a:lnSpc>
              <a:spcBef>
                <a:spcPts val="100"/>
              </a:spcBef>
            </a:pPr>
            <a:r>
              <a:rPr sz="2300" b="1" spc="75" dirty="0">
                <a:latin typeface="Trebuchet MS"/>
                <a:cs typeface="Trebuchet MS"/>
              </a:rPr>
              <a:t>Golda</a:t>
            </a:r>
            <a:r>
              <a:rPr sz="2300" b="1" spc="-225" dirty="0">
                <a:latin typeface="Trebuchet MS"/>
                <a:cs typeface="Trebuchet MS"/>
              </a:rPr>
              <a:t> </a:t>
            </a:r>
            <a:r>
              <a:rPr sz="2300" b="1" spc="-20" dirty="0">
                <a:latin typeface="Trebuchet MS"/>
                <a:cs typeface="Trebuchet MS"/>
              </a:rPr>
              <a:t>Meir </a:t>
            </a:r>
            <a:r>
              <a:rPr sz="2300" b="1" spc="130" dirty="0">
                <a:latin typeface="Trebuchet MS"/>
                <a:cs typeface="Trebuchet MS"/>
              </a:rPr>
              <a:t>LC</a:t>
            </a:r>
            <a:r>
              <a:rPr sz="2300" b="1" spc="-235" dirty="0">
                <a:latin typeface="Trebuchet MS"/>
                <a:cs typeface="Trebuchet MS"/>
              </a:rPr>
              <a:t> </a:t>
            </a:r>
            <a:r>
              <a:rPr sz="2300" b="1" spc="-50" dirty="0">
                <a:latin typeface="Trebuchet MS"/>
                <a:cs typeface="Trebuchet MS"/>
              </a:rPr>
              <a:t>2</a:t>
            </a:r>
            <a:endParaRPr sz="23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90"/>
              </a:spcBef>
            </a:pPr>
            <a:r>
              <a:rPr sz="2300" b="1" spc="55" dirty="0">
                <a:latin typeface="Trebuchet MS"/>
                <a:cs typeface="Trebuchet MS"/>
              </a:rPr>
              <a:t>Jared</a:t>
            </a:r>
            <a:r>
              <a:rPr sz="2300" b="1" spc="-220" dirty="0">
                <a:latin typeface="Trebuchet MS"/>
                <a:cs typeface="Trebuchet MS"/>
              </a:rPr>
              <a:t> </a:t>
            </a:r>
            <a:r>
              <a:rPr sz="2300" b="1" spc="-10" dirty="0">
                <a:latin typeface="Trebuchet MS"/>
                <a:cs typeface="Trebuchet MS"/>
              </a:rPr>
              <a:t>Thornton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391400" y="8231356"/>
            <a:ext cx="3200400" cy="16303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4100"/>
              </a:lnSpc>
              <a:spcBef>
                <a:spcPts val="100"/>
              </a:spcBef>
            </a:pPr>
            <a:r>
              <a:rPr sz="2300" b="1" dirty="0">
                <a:latin typeface="Trebuchet MS"/>
                <a:cs typeface="Trebuchet MS"/>
              </a:rPr>
              <a:t>Milwaukee</a:t>
            </a:r>
            <a:r>
              <a:rPr sz="2300" b="1" spc="-135" dirty="0">
                <a:latin typeface="Trebuchet MS"/>
                <a:cs typeface="Trebuchet MS"/>
              </a:rPr>
              <a:t> </a:t>
            </a:r>
            <a:r>
              <a:rPr lang="en-US" sz="2300" b="1" spc="50" dirty="0">
                <a:latin typeface="Trebuchet MS"/>
                <a:cs typeface="Trebuchet MS"/>
              </a:rPr>
              <a:t>Lub </a:t>
            </a:r>
            <a:r>
              <a:rPr lang="en-US" sz="2300" b="1" spc="50" dirty="0" err="1">
                <a:latin typeface="Trebuchet MS"/>
                <a:cs typeface="Trebuchet MS"/>
              </a:rPr>
              <a:t>Tsev</a:t>
            </a:r>
            <a:r>
              <a:rPr lang="en-US" sz="2300" b="1" spc="50" dirty="0">
                <a:latin typeface="Trebuchet MS"/>
                <a:cs typeface="Trebuchet MS"/>
              </a:rPr>
              <a:t> </a:t>
            </a:r>
            <a:r>
              <a:rPr lang="en-US" sz="2300" b="1" spc="50" dirty="0" err="1">
                <a:latin typeface="Trebuchet MS"/>
                <a:cs typeface="Trebuchet MS"/>
              </a:rPr>
              <a:t>Kawm</a:t>
            </a:r>
            <a:r>
              <a:rPr lang="en-US" sz="2300" b="1" spc="50" dirty="0">
                <a:latin typeface="Trebuchet MS"/>
                <a:cs typeface="Trebuchet MS"/>
              </a:rPr>
              <a:t> </a:t>
            </a:r>
            <a:r>
              <a:rPr lang="en-US" sz="2300" b="1" spc="50" dirty="0" err="1">
                <a:latin typeface="Trebuchet MS"/>
                <a:cs typeface="Trebuchet MS"/>
              </a:rPr>
              <a:t>Ntawv</a:t>
            </a:r>
            <a:r>
              <a:rPr lang="en-US" sz="2300" b="1" spc="50" dirty="0">
                <a:latin typeface="Trebuchet MS"/>
                <a:cs typeface="Trebuchet MS"/>
              </a:rPr>
              <a:t> Hom Lus</a:t>
            </a:r>
            <a:endParaRPr sz="2300" dirty="0">
              <a:latin typeface="Trebuchet MS"/>
              <a:cs typeface="Trebuchet MS"/>
            </a:endParaRPr>
          </a:p>
          <a:p>
            <a:pPr marL="58419" algn="ctr">
              <a:lnSpc>
                <a:spcPct val="100000"/>
              </a:lnSpc>
              <a:spcBef>
                <a:spcPts val="390"/>
              </a:spcBef>
            </a:pPr>
            <a:r>
              <a:rPr sz="2300" b="1" spc="190" dirty="0">
                <a:latin typeface="Trebuchet MS"/>
                <a:cs typeface="Trebuchet MS"/>
              </a:rPr>
              <a:t>LC</a:t>
            </a:r>
            <a:r>
              <a:rPr sz="2300" b="1" spc="-229" dirty="0">
                <a:latin typeface="Trebuchet MS"/>
                <a:cs typeface="Trebuchet MS"/>
              </a:rPr>
              <a:t> </a:t>
            </a:r>
            <a:r>
              <a:rPr sz="2300" b="1" dirty="0">
                <a:latin typeface="Trebuchet MS"/>
                <a:cs typeface="Trebuchet MS"/>
              </a:rPr>
              <a:t>3</a:t>
            </a:r>
            <a:endParaRPr sz="2300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90"/>
              </a:spcBef>
            </a:pPr>
            <a:r>
              <a:rPr sz="2300" b="1" dirty="0">
                <a:latin typeface="Trebuchet MS"/>
                <a:cs typeface="Trebuchet MS"/>
              </a:rPr>
              <a:t>Donnell</a:t>
            </a:r>
            <a:r>
              <a:rPr sz="2300" b="1" spc="-160" dirty="0">
                <a:latin typeface="Trebuchet MS"/>
                <a:cs typeface="Trebuchet MS"/>
              </a:rPr>
              <a:t> </a:t>
            </a:r>
            <a:r>
              <a:rPr sz="2300" b="1" spc="-20" dirty="0">
                <a:latin typeface="Trebuchet MS"/>
                <a:cs typeface="Trebuchet MS"/>
              </a:rPr>
              <a:t>Brice</a:t>
            </a:r>
            <a:endParaRPr sz="2300" dirty="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256284" y="8231356"/>
            <a:ext cx="1626235" cy="122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2890" marR="314325" algn="ctr">
              <a:lnSpc>
                <a:spcPct val="114100"/>
              </a:lnSpc>
              <a:spcBef>
                <a:spcPts val="100"/>
              </a:spcBef>
            </a:pPr>
            <a:r>
              <a:rPr sz="2300" b="1" spc="65" dirty="0">
                <a:latin typeface="Trebuchet MS"/>
                <a:cs typeface="Trebuchet MS"/>
              </a:rPr>
              <a:t>Reagan </a:t>
            </a:r>
            <a:r>
              <a:rPr sz="2300" b="1" spc="130" dirty="0">
                <a:latin typeface="Trebuchet MS"/>
                <a:cs typeface="Trebuchet MS"/>
              </a:rPr>
              <a:t>LC</a:t>
            </a:r>
            <a:r>
              <a:rPr sz="2300" b="1" spc="-235" dirty="0">
                <a:latin typeface="Trebuchet MS"/>
                <a:cs typeface="Trebuchet MS"/>
              </a:rPr>
              <a:t> </a:t>
            </a:r>
            <a:r>
              <a:rPr sz="2300" b="1" spc="135" dirty="0">
                <a:latin typeface="Trebuchet MS"/>
                <a:cs typeface="Trebuchet MS"/>
              </a:rPr>
              <a:t>4</a:t>
            </a:r>
            <a:endParaRPr sz="23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90"/>
              </a:spcBef>
            </a:pPr>
            <a:r>
              <a:rPr sz="2300" b="1" spc="-20" dirty="0">
                <a:latin typeface="Trebuchet MS"/>
                <a:cs typeface="Trebuchet MS"/>
              </a:rPr>
              <a:t>Pilar</a:t>
            </a:r>
            <a:r>
              <a:rPr sz="2300" b="1" spc="-195" dirty="0">
                <a:latin typeface="Trebuchet MS"/>
                <a:cs typeface="Trebuchet MS"/>
              </a:rPr>
              <a:t> </a:t>
            </a:r>
            <a:r>
              <a:rPr sz="2300" b="1" spc="-10" dirty="0">
                <a:latin typeface="Trebuchet MS"/>
                <a:cs typeface="Trebuchet MS"/>
              </a:rPr>
              <a:t>Olvera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188750" y="8231356"/>
            <a:ext cx="4083050" cy="162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14100"/>
              </a:lnSpc>
              <a:spcBef>
                <a:spcPts val="100"/>
              </a:spcBef>
            </a:pPr>
            <a:r>
              <a:rPr sz="2300" b="1" spc="105" dirty="0">
                <a:latin typeface="Trebuchet MS"/>
                <a:cs typeface="Trebuchet MS"/>
              </a:rPr>
              <a:t>Bay</a:t>
            </a:r>
            <a:r>
              <a:rPr sz="2300" b="1" spc="-220" dirty="0">
                <a:latin typeface="Trebuchet MS"/>
                <a:cs typeface="Trebuchet MS"/>
              </a:rPr>
              <a:t> </a:t>
            </a:r>
            <a:r>
              <a:rPr sz="2300" b="1" dirty="0">
                <a:latin typeface="Trebuchet MS"/>
                <a:cs typeface="Trebuchet MS"/>
              </a:rPr>
              <a:t>View</a:t>
            </a:r>
            <a:r>
              <a:rPr sz="2300" b="1" spc="-215" dirty="0">
                <a:latin typeface="Trebuchet MS"/>
                <a:cs typeface="Trebuchet MS"/>
              </a:rPr>
              <a:t> </a:t>
            </a:r>
            <a:r>
              <a:rPr sz="2300" b="1" spc="-610" dirty="0">
                <a:latin typeface="Trebuchet MS"/>
                <a:cs typeface="Trebuchet MS"/>
              </a:rPr>
              <a:t>|</a:t>
            </a:r>
            <a:r>
              <a:rPr sz="2300" b="1" spc="-215" dirty="0">
                <a:latin typeface="Trebuchet MS"/>
                <a:cs typeface="Trebuchet MS"/>
              </a:rPr>
              <a:t> </a:t>
            </a:r>
            <a:r>
              <a:rPr sz="2300" b="1" spc="215" dirty="0">
                <a:latin typeface="Trebuchet MS"/>
                <a:cs typeface="Trebuchet MS"/>
              </a:rPr>
              <a:t>MHSA</a:t>
            </a:r>
            <a:r>
              <a:rPr sz="2300" b="1" spc="-215" dirty="0">
                <a:latin typeface="Trebuchet MS"/>
                <a:cs typeface="Trebuchet MS"/>
              </a:rPr>
              <a:t> </a:t>
            </a:r>
            <a:r>
              <a:rPr sz="2300" b="1" spc="-610" dirty="0">
                <a:latin typeface="Trebuchet MS"/>
                <a:cs typeface="Trebuchet MS"/>
              </a:rPr>
              <a:t>|</a:t>
            </a:r>
            <a:r>
              <a:rPr sz="2300" b="1" spc="-220" dirty="0">
                <a:latin typeface="Trebuchet MS"/>
                <a:cs typeface="Trebuchet MS"/>
              </a:rPr>
              <a:t> </a:t>
            </a:r>
            <a:r>
              <a:rPr sz="2300" b="1" spc="-10" dirty="0">
                <a:latin typeface="Trebuchet MS"/>
                <a:cs typeface="Trebuchet MS"/>
              </a:rPr>
              <a:t>Hamilton </a:t>
            </a:r>
            <a:r>
              <a:rPr sz="2300" b="1" dirty="0">
                <a:latin typeface="Trebuchet MS"/>
                <a:cs typeface="Trebuchet MS"/>
              </a:rPr>
              <a:t>MacDowell</a:t>
            </a:r>
            <a:r>
              <a:rPr sz="2300" b="1" spc="-105" dirty="0">
                <a:latin typeface="Trebuchet MS"/>
                <a:cs typeface="Trebuchet MS"/>
              </a:rPr>
              <a:t> </a:t>
            </a:r>
            <a:r>
              <a:rPr sz="2300" b="1" spc="-610" dirty="0">
                <a:latin typeface="Trebuchet MS"/>
                <a:cs typeface="Trebuchet MS"/>
              </a:rPr>
              <a:t>|</a:t>
            </a:r>
            <a:r>
              <a:rPr sz="2300" b="1" spc="-100" dirty="0">
                <a:latin typeface="Trebuchet MS"/>
                <a:cs typeface="Trebuchet MS"/>
              </a:rPr>
              <a:t> </a:t>
            </a:r>
            <a:r>
              <a:rPr sz="2300" b="1" dirty="0">
                <a:latin typeface="Trebuchet MS"/>
                <a:cs typeface="Trebuchet MS"/>
              </a:rPr>
              <a:t>Riverside</a:t>
            </a:r>
            <a:r>
              <a:rPr sz="2300" b="1" spc="-100" dirty="0">
                <a:latin typeface="Trebuchet MS"/>
                <a:cs typeface="Trebuchet MS"/>
              </a:rPr>
              <a:t> </a:t>
            </a:r>
            <a:r>
              <a:rPr sz="2300" b="1" spc="-610" dirty="0">
                <a:latin typeface="Trebuchet MS"/>
                <a:cs typeface="Trebuchet MS"/>
              </a:rPr>
              <a:t>|</a:t>
            </a:r>
            <a:r>
              <a:rPr sz="2300" b="1" spc="-100" dirty="0">
                <a:latin typeface="Trebuchet MS"/>
                <a:cs typeface="Trebuchet MS"/>
              </a:rPr>
              <a:t> </a:t>
            </a:r>
            <a:r>
              <a:rPr sz="2300" b="1" spc="75" dirty="0">
                <a:latin typeface="Trebuchet MS"/>
                <a:cs typeface="Trebuchet MS"/>
              </a:rPr>
              <a:t>South </a:t>
            </a:r>
            <a:r>
              <a:rPr sz="2300" b="1" spc="130" dirty="0">
                <a:latin typeface="Trebuchet MS"/>
                <a:cs typeface="Trebuchet MS"/>
              </a:rPr>
              <a:t>LC</a:t>
            </a:r>
            <a:r>
              <a:rPr sz="2300" b="1" spc="-235" dirty="0">
                <a:latin typeface="Trebuchet MS"/>
                <a:cs typeface="Trebuchet MS"/>
              </a:rPr>
              <a:t> </a:t>
            </a:r>
            <a:r>
              <a:rPr sz="2300" b="1" spc="-50" dirty="0">
                <a:latin typeface="Trebuchet MS"/>
                <a:cs typeface="Trebuchet MS"/>
              </a:rPr>
              <a:t>5</a:t>
            </a:r>
            <a:endParaRPr sz="23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90"/>
              </a:spcBef>
            </a:pPr>
            <a:r>
              <a:rPr sz="2300" b="1" spc="85" dirty="0">
                <a:latin typeface="Trebuchet MS"/>
                <a:cs typeface="Trebuchet MS"/>
              </a:rPr>
              <a:t>Ana</a:t>
            </a:r>
            <a:r>
              <a:rPr sz="2300" b="1" spc="-235" dirty="0">
                <a:latin typeface="Trebuchet MS"/>
                <a:cs typeface="Trebuchet MS"/>
              </a:rPr>
              <a:t> </a:t>
            </a:r>
            <a:r>
              <a:rPr sz="2300" b="1" spc="100" dirty="0">
                <a:latin typeface="Trebuchet MS"/>
                <a:cs typeface="Trebuchet MS"/>
              </a:rPr>
              <a:t>Ramos</a:t>
            </a:r>
            <a:r>
              <a:rPr sz="2300" b="1" spc="-229" dirty="0">
                <a:latin typeface="Trebuchet MS"/>
                <a:cs typeface="Trebuchet MS"/>
              </a:rPr>
              <a:t> </a:t>
            </a:r>
            <a:r>
              <a:rPr sz="2300" b="1" spc="-10" dirty="0">
                <a:latin typeface="Trebuchet MS"/>
                <a:cs typeface="Trebuchet MS"/>
              </a:rPr>
              <a:t>Contreras</a:t>
            </a:r>
            <a:endParaRPr sz="2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9948" y="4549775"/>
            <a:ext cx="13876655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7500" spc="1110" dirty="0">
                <a:latin typeface="Arial"/>
                <a:cs typeface="Arial"/>
              </a:rPr>
              <a:t>PEOPLE </a:t>
            </a:r>
            <a:r>
              <a:rPr lang="en-US" sz="7500" spc="1110" dirty="0" err="1">
                <a:latin typeface="Arial"/>
                <a:cs typeface="Arial"/>
              </a:rPr>
              <a:t>muab</a:t>
            </a:r>
            <a:r>
              <a:rPr lang="en-US" sz="7500" spc="1110" dirty="0">
                <a:latin typeface="Arial"/>
                <a:cs typeface="Arial"/>
              </a:rPr>
              <a:t> dab </a:t>
            </a:r>
            <a:r>
              <a:rPr lang="en-US" sz="7500" spc="1110" dirty="0" err="1">
                <a:latin typeface="Arial"/>
                <a:cs typeface="Arial"/>
              </a:rPr>
              <a:t>tsi</a:t>
            </a:r>
            <a:r>
              <a:rPr lang="en-US" sz="7500" spc="1110" dirty="0">
                <a:latin typeface="Arial"/>
                <a:cs typeface="Arial"/>
              </a:rPr>
              <a:t>?</a:t>
            </a:r>
            <a:endParaRPr sz="75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36138" y="0"/>
            <a:ext cx="5989320" cy="7783830"/>
            <a:chOff x="6436138" y="0"/>
            <a:chExt cx="5989320" cy="7783830"/>
          </a:xfrm>
        </p:grpSpPr>
        <p:sp>
          <p:nvSpPr>
            <p:cNvPr id="3" name="object 3"/>
            <p:cNvSpPr/>
            <p:nvPr/>
          </p:nvSpPr>
          <p:spPr>
            <a:xfrm>
              <a:off x="6480387" y="2585600"/>
              <a:ext cx="5907405" cy="5116195"/>
            </a:xfrm>
            <a:custGeom>
              <a:avLst/>
              <a:gdLst/>
              <a:ahLst/>
              <a:cxnLst/>
              <a:rect l="l" t="t" r="r" b="b"/>
              <a:pathLst>
                <a:path w="5907405" h="5116195">
                  <a:moveTo>
                    <a:pt x="5907285" y="5115709"/>
                  </a:moveTo>
                  <a:lnTo>
                    <a:pt x="0" y="5115709"/>
                  </a:lnTo>
                  <a:lnTo>
                    <a:pt x="2953642" y="0"/>
                  </a:lnTo>
                  <a:lnTo>
                    <a:pt x="3135772" y="315449"/>
                  </a:lnTo>
                  <a:lnTo>
                    <a:pt x="2953642" y="315449"/>
                  </a:lnTo>
                  <a:lnTo>
                    <a:pt x="272916" y="4958575"/>
                  </a:lnTo>
                  <a:lnTo>
                    <a:pt x="5816562" y="4958575"/>
                  </a:lnTo>
                  <a:lnTo>
                    <a:pt x="5907285" y="5115709"/>
                  </a:lnTo>
                  <a:close/>
                </a:path>
                <a:path w="5907405" h="5116195">
                  <a:moveTo>
                    <a:pt x="5816562" y="4958575"/>
                  </a:moveTo>
                  <a:lnTo>
                    <a:pt x="5634369" y="4958575"/>
                  </a:lnTo>
                  <a:lnTo>
                    <a:pt x="2953642" y="315449"/>
                  </a:lnTo>
                  <a:lnTo>
                    <a:pt x="3135772" y="315449"/>
                  </a:lnTo>
                  <a:lnTo>
                    <a:pt x="5816562" y="4958575"/>
                  </a:lnTo>
                  <a:close/>
                </a:path>
              </a:pathLst>
            </a:custGeom>
            <a:solidFill>
              <a:srgbClr val="C404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40666" y="0"/>
              <a:ext cx="5591174" cy="329156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36138" y="2537251"/>
              <a:ext cx="5989020" cy="5246369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477277" y="2584876"/>
            <a:ext cx="5257799" cy="39433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2531" y="2537251"/>
            <a:ext cx="5257799" cy="394334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477000" y="1062291"/>
            <a:ext cx="5826766" cy="11669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7500" spc="180" dirty="0"/>
              <a:t>Lub </a:t>
            </a:r>
            <a:r>
              <a:rPr lang="en-US" sz="7500" spc="180" dirty="0" err="1"/>
              <a:t>Zej</a:t>
            </a:r>
            <a:r>
              <a:rPr lang="en-US" sz="7500" spc="180" dirty="0"/>
              <a:t> Zog</a:t>
            </a:r>
            <a:endParaRPr sz="7500" dirty="0"/>
          </a:p>
        </p:txBody>
      </p:sp>
      <p:sp>
        <p:nvSpPr>
          <p:cNvPr id="9" name="object 9"/>
          <p:cNvSpPr txBox="1"/>
          <p:nvPr/>
        </p:nvSpPr>
        <p:spPr>
          <a:xfrm>
            <a:off x="807455" y="7277100"/>
            <a:ext cx="5461930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7200" b="1" spc="45" dirty="0">
                <a:latin typeface="Trebuchet MS"/>
                <a:cs typeface="Trebuchet MS"/>
              </a:rPr>
              <a:t>Kev </a:t>
            </a:r>
            <a:r>
              <a:rPr lang="en-US" sz="7200" b="1" spc="45" dirty="0" err="1">
                <a:latin typeface="Trebuchet MS"/>
                <a:cs typeface="Trebuchet MS"/>
              </a:rPr>
              <a:t>Tshawb</a:t>
            </a:r>
            <a:r>
              <a:rPr lang="en-US" sz="7200" b="1" spc="45" dirty="0">
                <a:latin typeface="Trebuchet MS"/>
                <a:cs typeface="Trebuchet MS"/>
              </a:rPr>
              <a:t> </a:t>
            </a:r>
            <a:r>
              <a:rPr lang="en-US" sz="7200" b="1" spc="45" dirty="0" err="1">
                <a:latin typeface="Trebuchet MS"/>
                <a:cs typeface="Trebuchet MS"/>
              </a:rPr>
              <a:t>Nrhiav</a:t>
            </a:r>
            <a:endParaRPr sz="720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793078" y="6530975"/>
            <a:ext cx="5257798" cy="31596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2700" algn="ctr">
              <a:lnSpc>
                <a:spcPct val="116700"/>
              </a:lnSpc>
              <a:spcBef>
                <a:spcPts val="95"/>
              </a:spcBef>
            </a:pPr>
            <a:r>
              <a:rPr lang="en-US" sz="6000" b="1" spc="165" dirty="0">
                <a:latin typeface="Trebuchet MS"/>
                <a:cs typeface="Trebuchet MS"/>
              </a:rPr>
              <a:t>Kev </a:t>
            </a:r>
            <a:r>
              <a:rPr lang="en-US" sz="6000" b="1" spc="165" dirty="0" err="1">
                <a:latin typeface="Trebuchet MS"/>
                <a:cs typeface="Trebuchet MS"/>
              </a:rPr>
              <a:t>Npaj</a:t>
            </a:r>
            <a:r>
              <a:rPr lang="en-US" sz="6000" b="1" spc="165" dirty="0">
                <a:latin typeface="Trebuchet MS"/>
                <a:cs typeface="Trebuchet MS"/>
              </a:rPr>
              <a:t> </a:t>
            </a:r>
            <a:r>
              <a:rPr lang="en-US" sz="6000" b="1" spc="165" dirty="0" err="1">
                <a:latin typeface="Trebuchet MS"/>
                <a:cs typeface="Trebuchet MS"/>
              </a:rPr>
              <a:t>Txhij</a:t>
            </a:r>
            <a:r>
              <a:rPr lang="en-US" sz="6000" b="1" spc="165" dirty="0">
                <a:latin typeface="Trebuchet MS"/>
                <a:cs typeface="Trebuchet MS"/>
              </a:rPr>
              <a:t> </a:t>
            </a:r>
            <a:r>
              <a:rPr lang="en-US" sz="6000" b="1" spc="165" dirty="0" err="1">
                <a:latin typeface="Trebuchet MS"/>
                <a:cs typeface="Trebuchet MS"/>
              </a:rPr>
              <a:t>Kawm</a:t>
            </a:r>
            <a:r>
              <a:rPr lang="en-US" sz="6000" b="1" spc="165" dirty="0">
                <a:latin typeface="Trebuchet MS"/>
                <a:cs typeface="Trebuchet MS"/>
              </a:rPr>
              <a:t> </a:t>
            </a:r>
            <a:r>
              <a:rPr lang="en-US" sz="6000" b="1" spc="165" dirty="0" err="1">
                <a:latin typeface="Trebuchet MS"/>
                <a:cs typeface="Trebuchet MS"/>
              </a:rPr>
              <a:t>Qib</a:t>
            </a:r>
            <a:r>
              <a:rPr lang="en-US" sz="6000" b="1" spc="165" dirty="0">
                <a:latin typeface="Trebuchet MS"/>
                <a:cs typeface="Trebuchet MS"/>
              </a:rPr>
              <a:t> </a:t>
            </a:r>
            <a:r>
              <a:rPr lang="en-US" sz="6000" b="1" spc="165" dirty="0" err="1">
                <a:latin typeface="Trebuchet MS"/>
                <a:cs typeface="Trebuchet MS"/>
              </a:rPr>
              <a:t>Siab</a:t>
            </a:r>
            <a:endParaRPr sz="600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57950" y="7909287"/>
            <a:ext cx="5913123" cy="21180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 algn="ctr">
              <a:lnSpc>
                <a:spcPct val="116300"/>
              </a:lnSpc>
              <a:spcBef>
                <a:spcPts val="95"/>
              </a:spcBef>
            </a:pPr>
            <a:r>
              <a:rPr lang="en-US" sz="2400" b="1" dirty="0">
                <a:latin typeface="Trebuchet MS"/>
                <a:cs typeface="Trebuchet MS"/>
              </a:rPr>
              <a:t>Tsim </a:t>
            </a:r>
            <a:r>
              <a:rPr lang="en-US" sz="2400" b="1" dirty="0" err="1">
                <a:latin typeface="Trebuchet MS"/>
                <a:cs typeface="Trebuchet MS"/>
              </a:rPr>
              <a:t>kom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muaj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kev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nkag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siab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ntawm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kev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koom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tes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thiab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lub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hom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phiaj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uas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peb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cov</a:t>
            </a:r>
            <a:r>
              <a:rPr lang="en-US" sz="2400" b="1" dirty="0">
                <a:latin typeface="Trebuchet MS"/>
                <a:cs typeface="Trebuchet MS"/>
              </a:rPr>
              <a:t> tub </a:t>
            </a:r>
            <a:r>
              <a:rPr lang="en-US" sz="2400" b="1" dirty="0" err="1">
                <a:latin typeface="Trebuchet MS"/>
                <a:cs typeface="Trebuchet MS"/>
              </a:rPr>
              <a:t>ntxhais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kawm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uas</a:t>
            </a:r>
            <a:r>
              <a:rPr lang="en-US" sz="2400" b="1" dirty="0">
                <a:latin typeface="Trebuchet MS"/>
                <a:cs typeface="Trebuchet MS"/>
              </a:rPr>
              <a:t> tau </a:t>
            </a:r>
            <a:r>
              <a:rPr lang="en-US" sz="2400" b="1" dirty="0" err="1">
                <a:latin typeface="Trebuchet MS"/>
                <a:cs typeface="Trebuchet MS"/>
              </a:rPr>
              <a:t>txais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nyiaj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pab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rau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kev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kawm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coj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rov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qab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mus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rau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lawv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cov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zej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zog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thiab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dhau</a:t>
            </a:r>
            <a:r>
              <a:rPr lang="en-US" sz="2400" b="1" dirty="0">
                <a:latin typeface="Trebuchet MS"/>
                <a:cs typeface="Trebuchet MS"/>
              </a:rPr>
              <a:t> mus</a:t>
            </a:r>
            <a:r>
              <a:rPr sz="2400" b="1" spc="-10" dirty="0">
                <a:latin typeface="Trebuchet MS"/>
                <a:cs typeface="Trebuchet MS"/>
              </a:rPr>
              <a:t>.</a:t>
            </a:r>
            <a:endParaRPr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87639" y="763508"/>
            <a:ext cx="16284976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">
              <a:lnSpc>
                <a:spcPct val="100000"/>
              </a:lnSpc>
              <a:spcBef>
                <a:spcPts val="100"/>
              </a:spcBef>
            </a:pPr>
            <a:r>
              <a:rPr lang="en-US" spc="125" dirty="0"/>
              <a:t>Lub </a:t>
            </a:r>
            <a:r>
              <a:rPr lang="en-US" spc="125" dirty="0" err="1"/>
              <a:t>Zej</a:t>
            </a:r>
            <a:r>
              <a:rPr lang="en-US" spc="125" dirty="0"/>
              <a:t> Zog - </a:t>
            </a:r>
            <a:r>
              <a:rPr lang="en-US" spc="125" dirty="0" err="1"/>
              <a:t>Koj</a:t>
            </a:r>
            <a:r>
              <a:rPr lang="en-US" spc="125" dirty="0"/>
              <a:t> </a:t>
            </a:r>
            <a:r>
              <a:rPr lang="en-US" spc="125" dirty="0" err="1"/>
              <a:t>yuav</a:t>
            </a:r>
            <a:r>
              <a:rPr lang="en-US" spc="125" dirty="0"/>
              <a:t> tau </a:t>
            </a:r>
            <a:r>
              <a:rPr lang="en-US" spc="125" dirty="0" err="1"/>
              <a:t>txais</a:t>
            </a:r>
            <a:r>
              <a:rPr lang="en-US" spc="125" dirty="0"/>
              <a:t> dab </a:t>
            </a:r>
            <a:r>
              <a:rPr lang="en-US" spc="125" dirty="0" err="1"/>
              <a:t>tsi</a:t>
            </a:r>
            <a:r>
              <a:rPr lang="en-US" spc="125" dirty="0"/>
              <a:t> </a:t>
            </a:r>
            <a:r>
              <a:rPr lang="en-US" spc="125" dirty="0" err="1"/>
              <a:t>hauv</a:t>
            </a:r>
            <a:r>
              <a:rPr lang="en-US" spc="125" dirty="0"/>
              <a:t> fab sim </a:t>
            </a:r>
            <a:r>
              <a:rPr lang="en-US" spc="125" dirty="0" err="1"/>
              <a:t>neej</a:t>
            </a:r>
            <a:r>
              <a:rPr spc="65" dirty="0"/>
              <a:t>?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xfrm>
            <a:off x="987639" y="2559254"/>
            <a:ext cx="16424061" cy="6964238"/>
          </a:xfrm>
          <a:prstGeom prst="rect">
            <a:avLst/>
          </a:prstGeom>
        </p:spPr>
        <p:txBody>
          <a:bodyPr vert="horz" wrap="square" lIns="0" tIns="189508" rIns="0" bIns="0" rtlCol="0">
            <a:spAutoFit/>
          </a:bodyPr>
          <a:lstStyle/>
          <a:p>
            <a:pPr marL="469900" indent="-457200" algn="l">
              <a:lnSpc>
                <a:spcPct val="100000"/>
              </a:lnSpc>
              <a:spcBef>
                <a:spcPts val="685"/>
              </a:spcBef>
              <a:buSzPct val="150000"/>
              <a:buFont typeface="Arial" panose="020B0604020202020204" pitchFamily="34" charset="0"/>
              <a:buChar char="•"/>
            </a:pPr>
            <a:r>
              <a:rPr lang="en-US" sz="3000" spc="120" dirty="0"/>
              <a:t>Lub Lab </a:t>
            </a:r>
            <a:r>
              <a:rPr lang="en-US" sz="3000" spc="120" dirty="0" err="1"/>
              <a:t>Npauv</a:t>
            </a:r>
            <a:r>
              <a:rPr lang="en-US" sz="3000" spc="120" dirty="0"/>
              <a:t> </a:t>
            </a:r>
            <a:r>
              <a:rPr lang="en-US" sz="3000" spc="120" dirty="0" err="1"/>
              <a:t>Txhawb</a:t>
            </a:r>
            <a:r>
              <a:rPr lang="en-US" sz="3000" spc="120" dirty="0"/>
              <a:t> </a:t>
            </a:r>
            <a:r>
              <a:rPr lang="en-US" sz="3000" spc="120" dirty="0" err="1"/>
              <a:t>Nqa</a:t>
            </a:r>
            <a:endParaRPr lang="en-US" sz="3000" spc="120" dirty="0"/>
          </a:p>
          <a:p>
            <a:pPr marL="1028700" indent="-457200" algn="l">
              <a:lnSpc>
                <a:spcPct val="100000"/>
              </a:lnSpc>
              <a:spcBef>
                <a:spcPts val="685"/>
              </a:spcBef>
              <a:buFont typeface="Courier New" panose="02070309020205020404" pitchFamily="49" charset="0"/>
              <a:buChar char="o"/>
            </a:pPr>
            <a:r>
              <a:rPr lang="en-US" sz="3000" b="0" spc="-10" dirty="0">
                <a:latin typeface="Trebuchet MS"/>
                <a:cs typeface="Trebuchet MS"/>
              </a:rPr>
              <a:t>Tus </a:t>
            </a:r>
            <a:r>
              <a:rPr lang="en-US" sz="3000" b="0" spc="-10" dirty="0" err="1">
                <a:latin typeface="Trebuchet MS"/>
                <a:cs typeface="Trebuchet MS"/>
              </a:rPr>
              <a:t>Kws</a:t>
            </a:r>
            <a:r>
              <a:rPr lang="en-US" sz="3000" b="0" spc="-10" dirty="0">
                <a:latin typeface="Trebuchet MS"/>
                <a:cs typeface="Trebuchet MS"/>
              </a:rPr>
              <a:t> </a:t>
            </a:r>
            <a:r>
              <a:rPr lang="en-US" sz="3000" b="0" spc="-10" dirty="0" err="1">
                <a:latin typeface="Trebuchet MS"/>
                <a:cs typeface="Trebuchet MS"/>
              </a:rPr>
              <a:t>Pab</a:t>
            </a:r>
            <a:r>
              <a:rPr lang="en-US" sz="3000" b="0" spc="-10" dirty="0">
                <a:latin typeface="Trebuchet MS"/>
                <a:cs typeface="Trebuchet MS"/>
              </a:rPr>
              <a:t> </a:t>
            </a:r>
            <a:r>
              <a:rPr lang="en-US" sz="3000" b="0" spc="-10" dirty="0" err="1">
                <a:latin typeface="Trebuchet MS"/>
                <a:cs typeface="Trebuchet MS"/>
              </a:rPr>
              <a:t>Tswv</a:t>
            </a:r>
            <a:r>
              <a:rPr lang="en-US" sz="3000" b="0" spc="-10" dirty="0">
                <a:latin typeface="Trebuchet MS"/>
                <a:cs typeface="Trebuchet MS"/>
              </a:rPr>
              <a:t> Yim </a:t>
            </a:r>
            <a:r>
              <a:rPr lang="en-US" sz="3000" b="0" spc="-10" dirty="0" err="1">
                <a:latin typeface="Trebuchet MS"/>
                <a:cs typeface="Trebuchet MS"/>
              </a:rPr>
              <a:t>Ua</a:t>
            </a:r>
            <a:r>
              <a:rPr lang="en-US" sz="3000" b="0" spc="-10" dirty="0">
                <a:latin typeface="Trebuchet MS"/>
                <a:cs typeface="Trebuchet MS"/>
              </a:rPr>
              <a:t> </a:t>
            </a:r>
            <a:r>
              <a:rPr lang="en-US" sz="3000" b="0" spc="-10" dirty="0" err="1">
                <a:latin typeface="Trebuchet MS"/>
                <a:cs typeface="Trebuchet MS"/>
              </a:rPr>
              <a:t>Ntej</a:t>
            </a:r>
            <a:r>
              <a:rPr lang="en-US" sz="3000" b="0" spc="-10" dirty="0">
                <a:latin typeface="Trebuchet MS"/>
                <a:cs typeface="Trebuchet MS"/>
              </a:rPr>
              <a:t> </a:t>
            </a:r>
            <a:r>
              <a:rPr lang="en-US" sz="3000" b="0" spc="-10" dirty="0" err="1">
                <a:latin typeface="Trebuchet MS"/>
                <a:cs typeface="Trebuchet MS"/>
              </a:rPr>
              <a:t>Kawm</a:t>
            </a:r>
            <a:r>
              <a:rPr lang="en-US" sz="3000" b="0" spc="-10" dirty="0">
                <a:latin typeface="Trebuchet MS"/>
                <a:cs typeface="Trebuchet MS"/>
              </a:rPr>
              <a:t> </a:t>
            </a:r>
            <a:r>
              <a:rPr lang="en-US" sz="3000" b="0" spc="-10" dirty="0" err="1">
                <a:latin typeface="Trebuchet MS"/>
                <a:cs typeface="Trebuchet MS"/>
              </a:rPr>
              <a:t>Qib</a:t>
            </a:r>
            <a:r>
              <a:rPr lang="en-US" sz="3000" b="0" spc="-10" dirty="0">
                <a:latin typeface="Trebuchet MS"/>
                <a:cs typeface="Trebuchet MS"/>
              </a:rPr>
              <a:t> </a:t>
            </a:r>
            <a:r>
              <a:rPr lang="en-US" sz="3000" b="0" spc="-10" dirty="0" err="1">
                <a:latin typeface="Trebuchet MS"/>
                <a:cs typeface="Trebuchet MS"/>
              </a:rPr>
              <a:t>Siab</a:t>
            </a:r>
            <a:r>
              <a:rPr lang="en-US" sz="3000" b="0" spc="-10" dirty="0">
                <a:latin typeface="Trebuchet MS"/>
                <a:cs typeface="Trebuchet MS"/>
              </a:rPr>
              <a:t> </a:t>
            </a:r>
            <a:r>
              <a:rPr lang="en-US" sz="3000" b="0" spc="-10" dirty="0" err="1">
                <a:latin typeface="Trebuchet MS"/>
                <a:cs typeface="Trebuchet MS"/>
              </a:rPr>
              <a:t>thiab</a:t>
            </a:r>
            <a:r>
              <a:rPr lang="en-US" sz="3000" b="0" spc="-10" dirty="0">
                <a:latin typeface="Trebuchet MS"/>
                <a:cs typeface="Trebuchet MS"/>
              </a:rPr>
              <a:t> </a:t>
            </a:r>
            <a:r>
              <a:rPr lang="en-US" sz="3000" b="0" spc="-10" dirty="0" err="1">
                <a:latin typeface="Trebuchet MS"/>
                <a:cs typeface="Trebuchet MS"/>
              </a:rPr>
              <a:t>cov</a:t>
            </a:r>
            <a:r>
              <a:rPr lang="en-US" sz="3000" b="0" spc="-10" dirty="0">
                <a:latin typeface="Trebuchet MS"/>
                <a:cs typeface="Trebuchet MS"/>
              </a:rPr>
              <a:t> </a:t>
            </a:r>
            <a:r>
              <a:rPr lang="en-US" sz="3000" b="0" spc="-10" dirty="0" err="1">
                <a:latin typeface="Trebuchet MS"/>
                <a:cs typeface="Trebuchet MS"/>
              </a:rPr>
              <a:t>neeg</a:t>
            </a:r>
            <a:r>
              <a:rPr lang="en-US" sz="3000" b="0" spc="-10" dirty="0">
                <a:latin typeface="Trebuchet MS"/>
                <a:cs typeface="Trebuchet MS"/>
              </a:rPr>
              <a:t> </a:t>
            </a:r>
            <a:r>
              <a:rPr lang="en-US" sz="3000" b="0" spc="-10" dirty="0" err="1">
                <a:latin typeface="Trebuchet MS"/>
                <a:cs typeface="Trebuchet MS"/>
              </a:rPr>
              <a:t>ua</a:t>
            </a:r>
            <a:r>
              <a:rPr lang="en-US" sz="3000" b="0" spc="-10" dirty="0">
                <a:latin typeface="Trebuchet MS"/>
                <a:cs typeface="Trebuchet MS"/>
              </a:rPr>
              <a:t> </a:t>
            </a:r>
            <a:r>
              <a:rPr lang="en-US" sz="3000" b="0" spc="-10" dirty="0" err="1">
                <a:latin typeface="Trebuchet MS"/>
                <a:cs typeface="Trebuchet MS"/>
              </a:rPr>
              <a:t>hauj</a:t>
            </a:r>
            <a:r>
              <a:rPr lang="en-US" sz="3000" b="0" spc="-10" dirty="0">
                <a:latin typeface="Trebuchet MS"/>
                <a:cs typeface="Trebuchet MS"/>
              </a:rPr>
              <a:t> </a:t>
            </a:r>
            <a:r>
              <a:rPr lang="en-US" sz="3000" b="0" spc="-10" dirty="0" err="1">
                <a:latin typeface="Trebuchet MS"/>
                <a:cs typeface="Trebuchet MS"/>
              </a:rPr>
              <a:t>lwm</a:t>
            </a:r>
            <a:r>
              <a:rPr lang="en-US" sz="3000" b="0" spc="-10" dirty="0">
                <a:latin typeface="Trebuchet MS"/>
                <a:cs typeface="Trebuchet MS"/>
              </a:rPr>
              <a:t> </a:t>
            </a:r>
            <a:r>
              <a:rPr lang="en-US" sz="3000" b="0" spc="-10" dirty="0" err="1">
                <a:latin typeface="Trebuchet MS"/>
                <a:cs typeface="Trebuchet MS"/>
              </a:rPr>
              <a:t>yog</a:t>
            </a:r>
            <a:r>
              <a:rPr lang="en-US" sz="3000" b="0" spc="-10" dirty="0">
                <a:latin typeface="Trebuchet MS"/>
                <a:cs typeface="Trebuchet MS"/>
              </a:rPr>
              <a:t> </a:t>
            </a:r>
            <a:r>
              <a:rPr lang="en-US" sz="3000" b="0" spc="-10" dirty="0" err="1">
                <a:latin typeface="Trebuchet MS"/>
                <a:cs typeface="Trebuchet MS"/>
              </a:rPr>
              <a:t>tus</a:t>
            </a:r>
            <a:r>
              <a:rPr lang="en-US" sz="3000" b="0" spc="-10" dirty="0">
                <a:latin typeface="Trebuchet MS"/>
                <a:cs typeface="Trebuchet MS"/>
              </a:rPr>
              <a:t> </a:t>
            </a:r>
            <a:r>
              <a:rPr lang="en-US" sz="3000" b="0" spc="-10" dirty="0" err="1">
                <a:latin typeface="Trebuchet MS"/>
                <a:cs typeface="Trebuchet MS"/>
              </a:rPr>
              <a:t>muab</a:t>
            </a:r>
            <a:r>
              <a:rPr lang="en-US" sz="3000" b="0" spc="-10" dirty="0">
                <a:latin typeface="Trebuchet MS"/>
                <a:cs typeface="Trebuchet MS"/>
              </a:rPr>
              <a:t> </a:t>
            </a:r>
            <a:r>
              <a:rPr lang="en-US" sz="3000" b="0" spc="-10" dirty="0" err="1">
                <a:latin typeface="Trebuchet MS"/>
                <a:cs typeface="Trebuchet MS"/>
              </a:rPr>
              <a:t>cov</a:t>
            </a:r>
            <a:r>
              <a:rPr lang="en-US" sz="3000" b="0" spc="-10" dirty="0">
                <a:latin typeface="Trebuchet MS"/>
                <a:cs typeface="Trebuchet MS"/>
              </a:rPr>
              <a:t> </a:t>
            </a:r>
            <a:r>
              <a:rPr lang="en-US" sz="3000" b="0" spc="-10" dirty="0" err="1">
                <a:latin typeface="Trebuchet MS"/>
                <a:cs typeface="Trebuchet MS"/>
              </a:rPr>
              <a:t>lus</a:t>
            </a:r>
            <a:r>
              <a:rPr lang="en-US" sz="3000" b="0" spc="-10" dirty="0">
                <a:latin typeface="Trebuchet MS"/>
                <a:cs typeface="Trebuchet MS"/>
              </a:rPr>
              <a:t> </a:t>
            </a:r>
            <a:r>
              <a:rPr lang="en-US" sz="3000" b="0" spc="-10" dirty="0" err="1">
                <a:latin typeface="Trebuchet MS"/>
                <a:cs typeface="Trebuchet MS"/>
              </a:rPr>
              <a:t>qhia</a:t>
            </a:r>
            <a:r>
              <a:rPr lang="en-US" sz="3000" b="0" spc="-10" dirty="0">
                <a:latin typeface="Trebuchet MS"/>
                <a:cs typeface="Trebuchet MS"/>
              </a:rPr>
              <a:t> </a:t>
            </a:r>
            <a:r>
              <a:rPr lang="en-US" sz="3000" b="0" spc="-10" dirty="0" err="1">
                <a:latin typeface="Trebuchet MS"/>
                <a:cs typeface="Trebuchet MS"/>
              </a:rPr>
              <a:t>thiab</a:t>
            </a:r>
            <a:r>
              <a:rPr lang="en-US" sz="3000" b="0" spc="-10" dirty="0">
                <a:latin typeface="Trebuchet MS"/>
                <a:cs typeface="Trebuchet MS"/>
              </a:rPr>
              <a:t> </a:t>
            </a:r>
            <a:r>
              <a:rPr lang="en-US" sz="3000" b="0" spc="-10" dirty="0" err="1">
                <a:latin typeface="Trebuchet MS"/>
                <a:cs typeface="Trebuchet MS"/>
              </a:rPr>
              <a:t>cov</a:t>
            </a:r>
            <a:r>
              <a:rPr lang="en-US" sz="3000" b="0" spc="-10" dirty="0">
                <a:latin typeface="Trebuchet MS"/>
                <a:cs typeface="Trebuchet MS"/>
              </a:rPr>
              <a:t> </a:t>
            </a:r>
            <a:r>
              <a:rPr lang="en-US" sz="3000" b="0" spc="-10" dirty="0" err="1">
                <a:latin typeface="Trebuchet MS"/>
                <a:cs typeface="Trebuchet MS"/>
              </a:rPr>
              <a:t>kev</a:t>
            </a:r>
            <a:r>
              <a:rPr lang="en-US" sz="3000" b="0" spc="-10" dirty="0">
                <a:latin typeface="Trebuchet MS"/>
                <a:cs typeface="Trebuchet MS"/>
              </a:rPr>
              <a:t> </a:t>
            </a:r>
            <a:r>
              <a:rPr lang="en-US" sz="3000" b="0" spc="-10" dirty="0" err="1">
                <a:latin typeface="Trebuchet MS"/>
                <a:cs typeface="Trebuchet MS"/>
              </a:rPr>
              <a:t>txhawb</a:t>
            </a:r>
            <a:r>
              <a:rPr lang="en-US" sz="3000" b="0" spc="-10" dirty="0">
                <a:latin typeface="Trebuchet MS"/>
                <a:cs typeface="Trebuchet MS"/>
              </a:rPr>
              <a:t> </a:t>
            </a:r>
            <a:r>
              <a:rPr lang="en-US" sz="3000" b="0" spc="-10" dirty="0" err="1">
                <a:latin typeface="Trebuchet MS"/>
                <a:cs typeface="Trebuchet MS"/>
              </a:rPr>
              <a:t>nqa</a:t>
            </a:r>
            <a:endParaRPr lang="en-US" sz="3000" b="0" spc="-10" dirty="0">
              <a:latin typeface="Trebuchet MS"/>
              <a:cs typeface="Trebuchet MS"/>
            </a:endParaRPr>
          </a:p>
          <a:p>
            <a:pPr marL="1028700" indent="-457200" algn="l">
              <a:lnSpc>
                <a:spcPct val="100000"/>
              </a:lnSpc>
              <a:spcBef>
                <a:spcPts val="685"/>
              </a:spcBef>
              <a:buFont typeface="Courier New" panose="02070309020205020404" pitchFamily="49" charset="0"/>
              <a:buChar char="o"/>
            </a:pPr>
            <a:r>
              <a:rPr lang="en-US" sz="3000" b="0" spc="-35" dirty="0" err="1">
                <a:latin typeface="Trebuchet MS"/>
                <a:cs typeface="Trebuchet MS"/>
              </a:rPr>
              <a:t>Pib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qhov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txheej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txheem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pab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cuam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nrog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cov</a:t>
            </a:r>
            <a:r>
              <a:rPr lang="en-US" sz="3000" b="0" spc="-35" dirty="0">
                <a:latin typeface="Trebuchet MS"/>
                <a:cs typeface="Trebuchet MS"/>
              </a:rPr>
              <a:t> tub </a:t>
            </a:r>
            <a:r>
              <a:rPr lang="en-US" sz="3000" b="0" spc="-35" dirty="0" err="1">
                <a:latin typeface="Trebuchet MS"/>
                <a:cs typeface="Trebuchet MS"/>
              </a:rPr>
              <a:t>ntxhais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kawm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los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ntawm</a:t>
            </a:r>
            <a:r>
              <a:rPr lang="en-US" sz="3000" b="0" spc="-35" dirty="0">
                <a:latin typeface="Trebuchet MS"/>
                <a:cs typeface="Trebuchet MS"/>
              </a:rPr>
              <a:t> Milwaukee </a:t>
            </a:r>
            <a:r>
              <a:rPr lang="en-US" sz="3000" b="0" spc="-35" dirty="0" err="1">
                <a:latin typeface="Trebuchet MS"/>
                <a:cs typeface="Trebuchet MS"/>
              </a:rPr>
              <a:t>thiab</a:t>
            </a:r>
            <a:r>
              <a:rPr lang="en-US" sz="3000" b="0" spc="-35" dirty="0">
                <a:latin typeface="Trebuchet MS"/>
                <a:cs typeface="Trebuchet MS"/>
              </a:rPr>
              <a:t> Madison  	</a:t>
            </a:r>
          </a:p>
          <a:p>
            <a:pPr marL="1028700" indent="-457200" algn="l">
              <a:lnSpc>
                <a:spcPct val="100000"/>
              </a:lnSpc>
              <a:spcBef>
                <a:spcPts val="685"/>
              </a:spcBef>
              <a:buFont typeface="Courier New" panose="02070309020205020404" pitchFamily="49" charset="0"/>
              <a:buChar char="o"/>
            </a:pPr>
            <a:r>
              <a:rPr lang="en-US" sz="3000" b="0" spc="-35" dirty="0">
                <a:latin typeface="Trebuchet MS"/>
                <a:cs typeface="Trebuchet MS"/>
              </a:rPr>
              <a:t>Kev </a:t>
            </a:r>
            <a:r>
              <a:rPr lang="en-US" sz="3000" b="0" spc="-35" dirty="0" err="1">
                <a:latin typeface="Trebuchet MS"/>
                <a:cs typeface="Trebuchet MS"/>
              </a:rPr>
              <a:t>kawm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txhua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lub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lim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piam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thiab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kev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pab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tus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kheej</a:t>
            </a:r>
            <a:r>
              <a:rPr lang="en-US" sz="3000" b="0" spc="-35" dirty="0">
                <a:latin typeface="Trebuchet MS"/>
                <a:cs typeface="Trebuchet MS"/>
              </a:rPr>
              <a:t> tom </a:t>
            </a:r>
            <a:r>
              <a:rPr lang="en-US" sz="3000" b="0" spc="-35" dirty="0" err="1">
                <a:latin typeface="Trebuchet MS"/>
                <a:cs typeface="Trebuchet MS"/>
              </a:rPr>
              <a:t>qab</a:t>
            </a:r>
            <a:r>
              <a:rPr lang="en-US" sz="3000" b="0" spc="-35" dirty="0">
                <a:latin typeface="Trebuchet MS"/>
                <a:cs typeface="Trebuchet MS"/>
              </a:rPr>
              <a:t> lab </a:t>
            </a:r>
            <a:r>
              <a:rPr lang="en-US" sz="3000" b="0" spc="-35" dirty="0" err="1">
                <a:latin typeface="Trebuchet MS"/>
                <a:cs typeface="Trebuchet MS"/>
              </a:rPr>
              <a:t>ntawv</a:t>
            </a:r>
            <a:endParaRPr lang="en-US" sz="3000" b="0" spc="-35" dirty="0">
              <a:latin typeface="Trebuchet MS"/>
              <a:cs typeface="Trebuchet MS"/>
            </a:endParaRPr>
          </a:p>
          <a:p>
            <a:pPr marL="514350" indent="-457200" algn="l">
              <a:spcBef>
                <a:spcPts val="685"/>
              </a:spcBef>
              <a:buSzPct val="150000"/>
              <a:buFont typeface="Arial" panose="020B0604020202020204" pitchFamily="34" charset="0"/>
              <a:buChar char="•"/>
            </a:pPr>
            <a:r>
              <a:rPr lang="en-US" sz="3000" spc="75" dirty="0"/>
              <a:t>Kev Koom </a:t>
            </a:r>
            <a:r>
              <a:rPr lang="en-US" sz="3000" spc="75" dirty="0" err="1"/>
              <a:t>Tes</a:t>
            </a:r>
            <a:r>
              <a:rPr lang="en-US" sz="3000" spc="75" dirty="0"/>
              <a:t> </a:t>
            </a:r>
            <a:r>
              <a:rPr lang="en-US" sz="3000" spc="75" dirty="0" err="1"/>
              <a:t>Hauv</a:t>
            </a:r>
            <a:r>
              <a:rPr lang="en-US" sz="3000" spc="75" dirty="0"/>
              <a:t> </a:t>
            </a:r>
            <a:r>
              <a:rPr lang="en-US" sz="3000" spc="75" dirty="0" err="1"/>
              <a:t>Zej</a:t>
            </a:r>
            <a:r>
              <a:rPr lang="en-US" sz="3000" spc="75" dirty="0"/>
              <a:t> Zog</a:t>
            </a:r>
            <a:endParaRPr lang="en-US" sz="3000" spc="-10" dirty="0"/>
          </a:p>
          <a:p>
            <a:pPr marL="1028700" indent="-457200" algn="l">
              <a:lnSpc>
                <a:spcPct val="100000"/>
              </a:lnSpc>
              <a:spcBef>
                <a:spcPts val="685"/>
              </a:spcBef>
              <a:buFont typeface="Courier New" panose="02070309020205020404" pitchFamily="49" charset="0"/>
              <a:buChar char="o"/>
            </a:pPr>
            <a:r>
              <a:rPr lang="en-US" sz="3000" b="0" spc="-35" dirty="0">
                <a:latin typeface="Trebuchet MS"/>
                <a:cs typeface="Trebuchet MS"/>
              </a:rPr>
              <a:t>Kev </a:t>
            </a:r>
            <a:r>
              <a:rPr lang="en-US" sz="3000" b="0" spc="-35" dirty="0" err="1">
                <a:latin typeface="Trebuchet MS"/>
                <a:cs typeface="Trebuchet MS"/>
              </a:rPr>
              <a:t>loj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hlob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tsis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tu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ncua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ntawm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tus</a:t>
            </a:r>
            <a:r>
              <a:rPr lang="en-US" sz="3000" b="0" spc="-35" dirty="0">
                <a:latin typeface="Trebuchet MS"/>
                <a:cs typeface="Trebuchet MS"/>
              </a:rPr>
              <a:t> tub </a:t>
            </a:r>
            <a:r>
              <a:rPr lang="en-US" sz="3000" b="0" spc="-35" dirty="0" err="1">
                <a:latin typeface="Trebuchet MS"/>
                <a:cs typeface="Trebuchet MS"/>
              </a:rPr>
              <a:t>ntxhais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kawm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pab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pawg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koom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tes</a:t>
            </a:r>
            <a:endParaRPr lang="en-US" sz="3000" b="0" spc="-35" dirty="0">
              <a:latin typeface="Trebuchet MS"/>
              <a:cs typeface="Trebuchet MS"/>
            </a:endParaRPr>
          </a:p>
          <a:p>
            <a:pPr marL="1028700" indent="-457200" algn="l">
              <a:lnSpc>
                <a:spcPct val="100000"/>
              </a:lnSpc>
              <a:spcBef>
                <a:spcPts val="685"/>
              </a:spcBef>
              <a:buFont typeface="Courier New" panose="02070309020205020404" pitchFamily="49" charset="0"/>
              <a:buChar char="o"/>
            </a:pPr>
            <a:r>
              <a:rPr lang="en-US" sz="3000" b="0" spc="-35" dirty="0">
                <a:latin typeface="Trebuchet MS"/>
                <a:cs typeface="Trebuchet MS"/>
              </a:rPr>
              <a:t>Kev cob </a:t>
            </a:r>
            <a:r>
              <a:rPr lang="en-US" sz="3000" b="0" spc="-35" dirty="0" err="1">
                <a:latin typeface="Trebuchet MS"/>
                <a:cs typeface="Trebuchet MS"/>
              </a:rPr>
              <a:t>qhia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ua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phooj</a:t>
            </a:r>
            <a:r>
              <a:rPr lang="en-US" sz="3000" b="0" spc="-35" dirty="0">
                <a:latin typeface="Trebuchet MS"/>
                <a:cs typeface="Trebuchet MS"/>
              </a:rPr>
              <a:t> </a:t>
            </a:r>
            <a:r>
              <a:rPr lang="en-US" sz="3000" b="0" spc="-35" dirty="0" err="1">
                <a:latin typeface="Trebuchet MS"/>
                <a:cs typeface="Trebuchet MS"/>
              </a:rPr>
              <a:t>yw</a:t>
            </a:r>
            <a:endParaRPr lang="en-US" sz="3000" b="0" dirty="0">
              <a:latin typeface="Trebuchet MS"/>
              <a:cs typeface="Trebuchet MS"/>
            </a:endParaRPr>
          </a:p>
          <a:p>
            <a:pPr marL="457200" marR="5080" indent="-457200" algn="l">
              <a:lnSpc>
                <a:spcPct val="115199"/>
              </a:lnSpc>
              <a:spcBef>
                <a:spcPts val="5"/>
              </a:spcBef>
              <a:buSzPct val="150000"/>
              <a:buFont typeface="Arial" panose="020B0604020202020204" pitchFamily="34" charset="0"/>
              <a:buChar char="•"/>
            </a:pPr>
            <a:r>
              <a:rPr lang="en-US" sz="3000" dirty="0">
                <a:latin typeface="Trebuchet MS"/>
                <a:cs typeface="Trebuchet MS"/>
              </a:rPr>
              <a:t>PEOPLE </a:t>
            </a:r>
            <a:r>
              <a:rPr lang="en-US" sz="3000" dirty="0" err="1">
                <a:latin typeface="Trebuchet MS"/>
                <a:cs typeface="Trebuchet MS"/>
              </a:rPr>
              <a:t>ib</a:t>
            </a:r>
            <a:r>
              <a:rPr lang="en-US" sz="3000" dirty="0">
                <a:latin typeface="Trebuchet MS"/>
                <a:cs typeface="Trebuchet MS"/>
              </a:rPr>
              <a:t> </a:t>
            </a:r>
            <a:r>
              <a:rPr lang="en-US" sz="3000" dirty="0" err="1">
                <a:latin typeface="Trebuchet MS"/>
                <a:cs typeface="Trebuchet MS"/>
              </a:rPr>
              <a:t>zaug</a:t>
            </a:r>
            <a:r>
              <a:rPr lang="en-US" sz="3000" dirty="0">
                <a:latin typeface="Trebuchet MS"/>
                <a:cs typeface="Trebuchet MS"/>
              </a:rPr>
              <a:t>, PEOPLE </a:t>
            </a:r>
            <a:r>
              <a:rPr lang="en-US" sz="3000" dirty="0" err="1">
                <a:latin typeface="Trebuchet MS"/>
                <a:cs typeface="Trebuchet MS"/>
              </a:rPr>
              <a:t>tas</a:t>
            </a:r>
            <a:r>
              <a:rPr lang="en-US" sz="3000" dirty="0">
                <a:latin typeface="Trebuchet MS"/>
                <a:cs typeface="Trebuchet MS"/>
              </a:rPr>
              <a:t> </a:t>
            </a:r>
            <a:r>
              <a:rPr lang="en-US" sz="3000" dirty="0" err="1">
                <a:latin typeface="Trebuchet MS"/>
                <a:cs typeface="Trebuchet MS"/>
              </a:rPr>
              <a:t>mus</a:t>
            </a:r>
            <a:r>
              <a:rPr lang="en-US" sz="3000" dirty="0">
                <a:latin typeface="Trebuchet MS"/>
                <a:cs typeface="Trebuchet MS"/>
              </a:rPr>
              <a:t> li!</a:t>
            </a:r>
          </a:p>
          <a:p>
            <a:pPr marL="1028700" marR="5080" indent="-457200" algn="l">
              <a:lnSpc>
                <a:spcPct val="115199"/>
              </a:lnSpc>
              <a:spcBef>
                <a:spcPts val="5"/>
              </a:spcBef>
              <a:buFont typeface="Courier New" panose="02070309020205020404" pitchFamily="49" charset="0"/>
              <a:buChar char="o"/>
            </a:pPr>
            <a:r>
              <a:rPr lang="en-US" sz="3000" b="0" spc="-20" dirty="0">
                <a:latin typeface="Trebuchet MS"/>
                <a:cs typeface="Trebuchet MS"/>
              </a:rPr>
              <a:t>Muaj </a:t>
            </a:r>
            <a:r>
              <a:rPr lang="en-US" sz="3000" b="0" spc="-20" dirty="0" err="1">
                <a:latin typeface="Trebuchet MS"/>
                <a:cs typeface="Trebuchet MS"/>
              </a:rPr>
              <a:t>ntau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txhiab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tus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neeg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tuaj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koom</a:t>
            </a:r>
            <a:r>
              <a:rPr lang="en-US" sz="3000" b="0" spc="-20" dirty="0">
                <a:latin typeface="Trebuchet MS"/>
                <a:cs typeface="Trebuchet MS"/>
              </a:rPr>
              <a:t> PEOPLE </a:t>
            </a:r>
            <a:r>
              <a:rPr lang="en-US" sz="3000" b="0" spc="-20" dirty="0" err="1">
                <a:latin typeface="Trebuchet MS"/>
                <a:cs typeface="Trebuchet MS"/>
              </a:rPr>
              <a:t>uas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yog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ib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feem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ntawm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peb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qhov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txheej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txheem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pab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cuam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thiab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lawv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ntau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tus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neeg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tseem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koom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nrog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niaj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hnub</a:t>
            </a:r>
            <a:r>
              <a:rPr lang="en-US" sz="3000" b="0" spc="-20" dirty="0">
                <a:latin typeface="Trebuchet MS"/>
                <a:cs typeface="Trebuchet MS"/>
              </a:rPr>
              <a:t> no – </a:t>
            </a:r>
            <a:r>
              <a:rPr lang="en-US" sz="3000" b="0" spc="-20" dirty="0" err="1">
                <a:latin typeface="Trebuchet MS"/>
                <a:cs typeface="Trebuchet MS"/>
              </a:rPr>
              <a:t>xws</a:t>
            </a:r>
            <a:r>
              <a:rPr lang="en-US" sz="3000" b="0" spc="-20" dirty="0">
                <a:latin typeface="Trebuchet MS"/>
                <a:cs typeface="Trebuchet MS"/>
              </a:rPr>
              <a:t> li </a:t>
            </a:r>
            <a:r>
              <a:rPr lang="en-US" sz="3000" b="0" spc="-20" dirty="0" err="1">
                <a:latin typeface="Trebuchet MS"/>
                <a:cs typeface="Trebuchet MS"/>
              </a:rPr>
              <a:t>cov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neeg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ua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hauj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lwm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los</a:t>
            </a:r>
            <a:r>
              <a:rPr lang="en-US" sz="3000" b="0" spc="-20" dirty="0">
                <a:latin typeface="Trebuchet MS"/>
                <a:cs typeface="Trebuchet MS"/>
              </a:rPr>
              <a:t> sis </a:t>
            </a:r>
            <a:r>
              <a:rPr lang="en-US" sz="3000" b="0" spc="-20" dirty="0" err="1">
                <a:latin typeface="Trebuchet MS"/>
                <a:cs typeface="Trebuchet MS"/>
              </a:rPr>
              <a:t>cov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neeg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koom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nrog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txhawb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nqa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hauv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ntau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txoj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hauv</a:t>
            </a:r>
            <a:r>
              <a:rPr lang="en-US" sz="3000" b="0" spc="-20" dirty="0">
                <a:latin typeface="Trebuchet MS"/>
                <a:cs typeface="Trebuchet MS"/>
              </a:rPr>
              <a:t> </a:t>
            </a:r>
            <a:r>
              <a:rPr lang="en-US" sz="3000" b="0" spc="-20" dirty="0" err="1">
                <a:latin typeface="Trebuchet MS"/>
                <a:cs typeface="Trebuchet MS"/>
              </a:rPr>
              <a:t>kev</a:t>
            </a:r>
            <a:r>
              <a:rPr sz="3000" b="0" spc="-20" dirty="0">
                <a:latin typeface="Trebuchet MS"/>
                <a:cs typeface="Trebuchet MS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2652" y="2537251"/>
            <a:ext cx="16382365" cy="7750175"/>
            <a:chOff x="872652" y="2537251"/>
            <a:chExt cx="16382365" cy="7750175"/>
          </a:xfrm>
        </p:grpSpPr>
        <p:sp>
          <p:nvSpPr>
            <p:cNvPr id="3" name="object 3"/>
            <p:cNvSpPr/>
            <p:nvPr/>
          </p:nvSpPr>
          <p:spPr>
            <a:xfrm>
              <a:off x="6480386" y="2585600"/>
              <a:ext cx="5907405" cy="5116195"/>
            </a:xfrm>
            <a:custGeom>
              <a:avLst/>
              <a:gdLst/>
              <a:ahLst/>
              <a:cxnLst/>
              <a:rect l="l" t="t" r="r" b="b"/>
              <a:pathLst>
                <a:path w="5907405" h="5116195">
                  <a:moveTo>
                    <a:pt x="5907285" y="5115709"/>
                  </a:moveTo>
                  <a:lnTo>
                    <a:pt x="0" y="5115709"/>
                  </a:lnTo>
                  <a:lnTo>
                    <a:pt x="2953642" y="0"/>
                  </a:lnTo>
                  <a:lnTo>
                    <a:pt x="3135772" y="315449"/>
                  </a:lnTo>
                  <a:lnTo>
                    <a:pt x="2953642" y="315449"/>
                  </a:lnTo>
                  <a:lnTo>
                    <a:pt x="272916" y="4958575"/>
                  </a:lnTo>
                  <a:lnTo>
                    <a:pt x="5816562" y="4958575"/>
                  </a:lnTo>
                  <a:lnTo>
                    <a:pt x="5907285" y="5115709"/>
                  </a:lnTo>
                  <a:close/>
                </a:path>
                <a:path w="5907405" h="5116195">
                  <a:moveTo>
                    <a:pt x="5816562" y="4958575"/>
                  </a:moveTo>
                  <a:lnTo>
                    <a:pt x="5634369" y="4958575"/>
                  </a:lnTo>
                  <a:lnTo>
                    <a:pt x="2953642" y="315449"/>
                  </a:lnTo>
                  <a:lnTo>
                    <a:pt x="3135772" y="315449"/>
                  </a:lnTo>
                  <a:lnTo>
                    <a:pt x="5816562" y="4958575"/>
                  </a:lnTo>
                  <a:close/>
                </a:path>
              </a:pathLst>
            </a:custGeom>
            <a:solidFill>
              <a:srgbClr val="C404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36138" y="2537251"/>
              <a:ext cx="5995851" cy="524636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2652" y="7011120"/>
              <a:ext cx="5543549" cy="327587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8699" y="2584876"/>
              <a:ext cx="5143499" cy="38576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387740" y="2691264"/>
              <a:ext cx="4867274" cy="3657599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6777291" y="8000336"/>
            <a:ext cx="5654698" cy="21180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74295" algn="ctr">
              <a:lnSpc>
                <a:spcPct val="116300"/>
              </a:lnSpc>
              <a:spcBef>
                <a:spcPts val="95"/>
              </a:spcBef>
            </a:pPr>
            <a:r>
              <a:rPr lang="en-US" sz="2400" b="1" spc="114" dirty="0" err="1">
                <a:latin typeface="Trebuchet MS"/>
                <a:cs typeface="Trebuchet MS"/>
              </a:rPr>
              <a:t>Tshaj</a:t>
            </a:r>
            <a:r>
              <a:rPr lang="en-US" sz="2400" b="1" spc="114" dirty="0">
                <a:latin typeface="Trebuchet MS"/>
                <a:cs typeface="Trebuchet MS"/>
              </a:rPr>
              <a:t> </a:t>
            </a:r>
            <a:r>
              <a:rPr lang="en-US" sz="2400" b="1" spc="114" dirty="0" err="1">
                <a:latin typeface="Trebuchet MS"/>
                <a:cs typeface="Trebuchet MS"/>
              </a:rPr>
              <a:t>tawm</a:t>
            </a:r>
            <a:r>
              <a:rPr lang="en-US" sz="2400" b="1" spc="114" dirty="0">
                <a:latin typeface="Trebuchet MS"/>
                <a:cs typeface="Trebuchet MS"/>
              </a:rPr>
              <a:t> </a:t>
            </a:r>
            <a:r>
              <a:rPr lang="en-US" sz="2400" b="1" spc="114" dirty="0" err="1">
                <a:latin typeface="Trebuchet MS"/>
                <a:cs typeface="Trebuchet MS"/>
              </a:rPr>
              <a:t>peb</a:t>
            </a:r>
            <a:r>
              <a:rPr lang="en-US" sz="2400" b="1" spc="114" dirty="0">
                <a:latin typeface="Trebuchet MS"/>
                <a:cs typeface="Trebuchet MS"/>
              </a:rPr>
              <a:t> </a:t>
            </a:r>
            <a:r>
              <a:rPr lang="en-US" sz="2400" b="1" spc="114" dirty="0" err="1">
                <a:latin typeface="Trebuchet MS"/>
                <a:cs typeface="Trebuchet MS"/>
              </a:rPr>
              <a:t>cov</a:t>
            </a:r>
            <a:r>
              <a:rPr lang="en-US" sz="2400" b="1" spc="114" dirty="0">
                <a:latin typeface="Trebuchet MS"/>
                <a:cs typeface="Trebuchet MS"/>
              </a:rPr>
              <a:t> tub </a:t>
            </a:r>
            <a:r>
              <a:rPr lang="en-US" sz="2400" b="1" spc="114" dirty="0" err="1">
                <a:latin typeface="Trebuchet MS"/>
                <a:cs typeface="Trebuchet MS"/>
              </a:rPr>
              <a:t>ntxhais</a:t>
            </a:r>
            <a:r>
              <a:rPr lang="en-US" sz="2400" b="1" spc="114" dirty="0">
                <a:latin typeface="Trebuchet MS"/>
                <a:cs typeface="Trebuchet MS"/>
              </a:rPr>
              <a:t> </a:t>
            </a:r>
            <a:r>
              <a:rPr lang="en-US" sz="2400" b="1" spc="114" dirty="0" err="1">
                <a:latin typeface="Trebuchet MS"/>
                <a:cs typeface="Trebuchet MS"/>
              </a:rPr>
              <a:t>kawm</a:t>
            </a:r>
            <a:r>
              <a:rPr lang="en-US" sz="2400" b="1" spc="114" dirty="0">
                <a:latin typeface="Trebuchet MS"/>
                <a:cs typeface="Trebuchet MS"/>
              </a:rPr>
              <a:t> </a:t>
            </a:r>
            <a:r>
              <a:rPr lang="en-US" sz="2400" b="1" spc="114" dirty="0" err="1">
                <a:latin typeface="Trebuchet MS"/>
                <a:cs typeface="Trebuchet MS"/>
              </a:rPr>
              <a:t>uas</a:t>
            </a:r>
            <a:r>
              <a:rPr lang="en-US" sz="2400" b="1" spc="114" dirty="0">
                <a:latin typeface="Trebuchet MS"/>
                <a:cs typeface="Trebuchet MS"/>
              </a:rPr>
              <a:t> tau </a:t>
            </a:r>
            <a:r>
              <a:rPr lang="en-US" sz="2400" b="1" spc="114" dirty="0" err="1">
                <a:latin typeface="Trebuchet MS"/>
                <a:cs typeface="Trebuchet MS"/>
              </a:rPr>
              <a:t>txais</a:t>
            </a:r>
            <a:r>
              <a:rPr lang="en-US" sz="2400" b="1" spc="114" dirty="0">
                <a:latin typeface="Trebuchet MS"/>
                <a:cs typeface="Trebuchet MS"/>
              </a:rPr>
              <a:t> </a:t>
            </a:r>
            <a:r>
              <a:rPr lang="en-US" sz="2400" b="1" spc="114" dirty="0" err="1">
                <a:latin typeface="Trebuchet MS"/>
                <a:cs typeface="Trebuchet MS"/>
              </a:rPr>
              <a:t>nyiaj</a:t>
            </a:r>
            <a:r>
              <a:rPr lang="en-US" sz="2400" b="1" spc="114" dirty="0">
                <a:latin typeface="Trebuchet MS"/>
                <a:cs typeface="Trebuchet MS"/>
              </a:rPr>
              <a:t> </a:t>
            </a:r>
            <a:r>
              <a:rPr lang="en-US" sz="2400" b="1" spc="114" dirty="0" err="1">
                <a:latin typeface="Trebuchet MS"/>
                <a:cs typeface="Trebuchet MS"/>
              </a:rPr>
              <a:t>pab</a:t>
            </a:r>
            <a:r>
              <a:rPr lang="en-US" sz="2400" b="1" spc="114" dirty="0">
                <a:latin typeface="Trebuchet MS"/>
                <a:cs typeface="Trebuchet MS"/>
              </a:rPr>
              <a:t> </a:t>
            </a:r>
            <a:r>
              <a:rPr lang="en-US" sz="2400" b="1" spc="114" dirty="0" err="1">
                <a:latin typeface="Trebuchet MS"/>
                <a:cs typeface="Trebuchet MS"/>
              </a:rPr>
              <a:t>rau</a:t>
            </a:r>
            <a:r>
              <a:rPr lang="en-US" sz="2400" b="1" spc="114" dirty="0">
                <a:latin typeface="Trebuchet MS"/>
                <a:cs typeface="Trebuchet MS"/>
              </a:rPr>
              <a:t> </a:t>
            </a:r>
            <a:r>
              <a:rPr lang="en-US" sz="2400" b="1" spc="114" dirty="0" err="1">
                <a:latin typeface="Trebuchet MS"/>
                <a:cs typeface="Trebuchet MS"/>
              </a:rPr>
              <a:t>kev</a:t>
            </a:r>
            <a:r>
              <a:rPr lang="en-US" sz="2400" b="1" spc="114" dirty="0">
                <a:latin typeface="Trebuchet MS"/>
                <a:cs typeface="Trebuchet MS"/>
              </a:rPr>
              <a:t> </a:t>
            </a:r>
            <a:r>
              <a:rPr lang="en-US" sz="2400" b="1" spc="114" dirty="0" err="1">
                <a:latin typeface="Trebuchet MS"/>
                <a:cs typeface="Trebuchet MS"/>
              </a:rPr>
              <a:t>kawm</a:t>
            </a:r>
            <a:r>
              <a:rPr lang="en-US" sz="2400" b="1" spc="114" dirty="0">
                <a:latin typeface="Trebuchet MS"/>
                <a:cs typeface="Trebuchet MS"/>
              </a:rPr>
              <a:t> </a:t>
            </a:r>
            <a:r>
              <a:rPr lang="en-US" sz="2400" b="1" spc="114" dirty="0" err="1">
                <a:latin typeface="Trebuchet MS"/>
                <a:cs typeface="Trebuchet MS"/>
              </a:rPr>
              <a:t>txog</a:t>
            </a:r>
            <a:r>
              <a:rPr lang="en-US" sz="2400" b="1" spc="114" dirty="0">
                <a:latin typeface="Trebuchet MS"/>
                <a:cs typeface="Trebuchet MS"/>
              </a:rPr>
              <a:t> </a:t>
            </a:r>
            <a:r>
              <a:rPr lang="en-US" sz="2400" b="1" spc="114" dirty="0" err="1">
                <a:latin typeface="Trebuchet MS"/>
                <a:cs typeface="Trebuchet MS"/>
              </a:rPr>
              <a:t>ntau</a:t>
            </a:r>
            <a:r>
              <a:rPr lang="en-US" sz="2400" b="1" spc="114" dirty="0">
                <a:latin typeface="Trebuchet MS"/>
                <a:cs typeface="Trebuchet MS"/>
              </a:rPr>
              <a:t> </a:t>
            </a:r>
            <a:r>
              <a:rPr lang="en-US" sz="2400" b="1" spc="114" dirty="0" err="1">
                <a:latin typeface="Trebuchet MS"/>
                <a:cs typeface="Trebuchet MS"/>
              </a:rPr>
              <a:t>lub</a:t>
            </a:r>
            <a:r>
              <a:rPr lang="en-US" sz="2400" b="1" spc="114" dirty="0">
                <a:latin typeface="Trebuchet MS"/>
                <a:cs typeface="Trebuchet MS"/>
              </a:rPr>
              <a:t> </a:t>
            </a:r>
            <a:r>
              <a:rPr lang="en-US" sz="2400" b="1" spc="114" dirty="0" err="1">
                <a:latin typeface="Trebuchet MS"/>
                <a:cs typeface="Trebuchet MS"/>
              </a:rPr>
              <a:t>cib</a:t>
            </a:r>
            <a:r>
              <a:rPr lang="en-US" sz="2400" b="1" spc="114" dirty="0">
                <a:latin typeface="Trebuchet MS"/>
                <a:cs typeface="Trebuchet MS"/>
              </a:rPr>
              <a:t> </a:t>
            </a:r>
            <a:r>
              <a:rPr lang="en-US" sz="2400" b="1" spc="114" dirty="0" err="1">
                <a:latin typeface="Trebuchet MS"/>
                <a:cs typeface="Trebuchet MS"/>
              </a:rPr>
              <a:t>fim</a:t>
            </a:r>
            <a:r>
              <a:rPr lang="en-US" sz="2400" b="1" spc="114" dirty="0">
                <a:latin typeface="Trebuchet MS"/>
                <a:cs typeface="Trebuchet MS"/>
              </a:rPr>
              <a:t> </a:t>
            </a:r>
            <a:r>
              <a:rPr lang="en-US" sz="2400" b="1" spc="114" dirty="0" err="1">
                <a:latin typeface="Trebuchet MS"/>
                <a:cs typeface="Trebuchet MS"/>
              </a:rPr>
              <a:t>thiab</a:t>
            </a:r>
            <a:r>
              <a:rPr lang="en-US" sz="2400" b="1" spc="114" dirty="0">
                <a:latin typeface="Trebuchet MS"/>
                <a:cs typeface="Trebuchet MS"/>
              </a:rPr>
              <a:t> </a:t>
            </a:r>
            <a:r>
              <a:rPr lang="en-US" sz="2400" b="1" spc="114" dirty="0" err="1">
                <a:latin typeface="Trebuchet MS"/>
                <a:cs typeface="Trebuchet MS"/>
              </a:rPr>
              <a:t>txoj</a:t>
            </a:r>
            <a:r>
              <a:rPr lang="en-US" sz="2400" b="1" spc="114" dirty="0">
                <a:latin typeface="Trebuchet MS"/>
                <a:cs typeface="Trebuchet MS"/>
              </a:rPr>
              <a:t> </a:t>
            </a:r>
            <a:r>
              <a:rPr lang="en-US" sz="2400" b="1" spc="114" dirty="0" err="1">
                <a:latin typeface="Trebuchet MS"/>
                <a:cs typeface="Trebuchet MS"/>
              </a:rPr>
              <a:t>hauv</a:t>
            </a:r>
            <a:r>
              <a:rPr lang="en-US" sz="2400" b="1" spc="114" dirty="0">
                <a:latin typeface="Trebuchet MS"/>
                <a:cs typeface="Trebuchet MS"/>
              </a:rPr>
              <a:t> </a:t>
            </a:r>
            <a:r>
              <a:rPr lang="en-US" sz="2400" b="1" spc="114" dirty="0" err="1">
                <a:latin typeface="Trebuchet MS"/>
                <a:cs typeface="Trebuchet MS"/>
              </a:rPr>
              <a:t>kev</a:t>
            </a:r>
            <a:r>
              <a:rPr lang="en-US" sz="2400" b="1" spc="114" dirty="0">
                <a:latin typeface="Trebuchet MS"/>
                <a:cs typeface="Trebuchet MS"/>
              </a:rPr>
              <a:t> </a:t>
            </a:r>
            <a:r>
              <a:rPr lang="en-US" sz="2400" b="1" spc="114" dirty="0" err="1">
                <a:latin typeface="Trebuchet MS"/>
                <a:cs typeface="Trebuchet MS"/>
              </a:rPr>
              <a:t>uas</a:t>
            </a:r>
            <a:r>
              <a:rPr lang="en-US" sz="2400" b="1" spc="114" dirty="0">
                <a:latin typeface="Trebuchet MS"/>
                <a:cs typeface="Trebuchet MS"/>
              </a:rPr>
              <a:t> </a:t>
            </a:r>
            <a:r>
              <a:rPr lang="en-US" sz="2400" b="1" spc="114" dirty="0" err="1">
                <a:latin typeface="Trebuchet MS"/>
                <a:cs typeface="Trebuchet MS"/>
              </a:rPr>
              <a:t>muaj</a:t>
            </a:r>
            <a:r>
              <a:rPr lang="en-US" sz="2400" b="1" spc="114" dirty="0">
                <a:latin typeface="Trebuchet MS"/>
                <a:cs typeface="Trebuchet MS"/>
              </a:rPr>
              <a:t> </a:t>
            </a:r>
            <a:r>
              <a:rPr lang="en-US" sz="2400" b="1" spc="114" dirty="0" err="1">
                <a:latin typeface="Trebuchet MS"/>
                <a:cs typeface="Trebuchet MS"/>
              </a:rPr>
              <a:t>peev</a:t>
            </a:r>
            <a:r>
              <a:rPr lang="en-US" sz="2400" b="1" spc="114" dirty="0">
                <a:latin typeface="Trebuchet MS"/>
                <a:cs typeface="Trebuchet MS"/>
              </a:rPr>
              <a:t> </a:t>
            </a:r>
            <a:r>
              <a:rPr lang="en-US" sz="2400" b="1" spc="114" dirty="0" err="1">
                <a:latin typeface="Trebuchet MS"/>
                <a:cs typeface="Trebuchet MS"/>
              </a:rPr>
              <a:t>xwm</a:t>
            </a:r>
            <a:r>
              <a:rPr lang="en-US" sz="2400" b="1" spc="114" dirty="0">
                <a:latin typeface="Trebuchet MS"/>
                <a:cs typeface="Trebuchet MS"/>
              </a:rPr>
              <a:t> </a:t>
            </a:r>
            <a:r>
              <a:rPr lang="en-US" sz="2400" b="1" spc="114" dirty="0" err="1">
                <a:latin typeface="Trebuchet MS"/>
                <a:cs typeface="Trebuchet MS"/>
              </a:rPr>
              <a:t>ua</a:t>
            </a:r>
            <a:r>
              <a:rPr lang="en-US" sz="2400" b="1" spc="114" dirty="0">
                <a:latin typeface="Trebuchet MS"/>
                <a:cs typeface="Trebuchet MS"/>
              </a:rPr>
              <a:t> </a:t>
            </a:r>
            <a:r>
              <a:rPr lang="en-US" sz="2400" b="1" spc="114" dirty="0" err="1">
                <a:latin typeface="Trebuchet MS"/>
                <a:cs typeface="Trebuchet MS"/>
              </a:rPr>
              <a:t>hauj</a:t>
            </a:r>
            <a:r>
              <a:rPr lang="en-US" sz="2400" b="1" spc="114" dirty="0">
                <a:latin typeface="Trebuchet MS"/>
                <a:cs typeface="Trebuchet MS"/>
              </a:rPr>
              <a:t> </a:t>
            </a:r>
            <a:r>
              <a:rPr lang="en-US" sz="2400" b="1" spc="114" dirty="0" err="1">
                <a:latin typeface="Trebuchet MS"/>
                <a:cs typeface="Trebuchet MS"/>
              </a:rPr>
              <a:t>lwm</a:t>
            </a:r>
            <a:r>
              <a:rPr lang="en-US" sz="2400" b="1" spc="114" dirty="0">
                <a:latin typeface="Trebuchet MS"/>
                <a:cs typeface="Trebuchet MS"/>
              </a:rPr>
              <a:t>.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A99059C6-6203-B0C8-E9B2-0A25569757AE}"/>
              </a:ext>
            </a:extLst>
          </p:cNvPr>
          <p:cNvSpPr txBox="1">
            <a:spLocks/>
          </p:cNvSpPr>
          <p:nvPr/>
        </p:nvSpPr>
        <p:spPr>
          <a:xfrm>
            <a:off x="6477000" y="1062291"/>
            <a:ext cx="5826766" cy="11669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5000" b="1" i="0">
                <a:solidFill>
                  <a:schemeClr val="tx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sz="7500" spc="180" dirty="0"/>
              <a:t>Lub </a:t>
            </a:r>
            <a:r>
              <a:rPr lang="en-US" sz="7500" spc="180" dirty="0" err="1"/>
              <a:t>Zej</a:t>
            </a:r>
            <a:r>
              <a:rPr lang="en-US" sz="7500" spc="180" dirty="0"/>
              <a:t> Zog</a:t>
            </a:r>
            <a:endParaRPr lang="en-US" sz="7500" dirty="0"/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77A9FC62-AA57-ACDF-BBA6-3A73FFF03B78}"/>
              </a:ext>
            </a:extLst>
          </p:cNvPr>
          <p:cNvSpPr txBox="1"/>
          <p:nvPr/>
        </p:nvSpPr>
        <p:spPr>
          <a:xfrm>
            <a:off x="807455" y="7277100"/>
            <a:ext cx="5461930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7200" b="1" spc="45" dirty="0">
                <a:latin typeface="Trebuchet MS"/>
                <a:cs typeface="Trebuchet MS"/>
              </a:rPr>
              <a:t>Kev </a:t>
            </a:r>
            <a:r>
              <a:rPr lang="en-US" sz="7200" b="1" spc="45" dirty="0" err="1">
                <a:latin typeface="Trebuchet MS"/>
                <a:cs typeface="Trebuchet MS"/>
              </a:rPr>
              <a:t>Tshawb</a:t>
            </a:r>
            <a:r>
              <a:rPr lang="en-US" sz="7200" b="1" spc="45" dirty="0">
                <a:latin typeface="Trebuchet MS"/>
                <a:cs typeface="Trebuchet MS"/>
              </a:rPr>
              <a:t> </a:t>
            </a:r>
            <a:r>
              <a:rPr lang="en-US" sz="7200" b="1" spc="45" dirty="0" err="1">
                <a:latin typeface="Trebuchet MS"/>
                <a:cs typeface="Trebuchet MS"/>
              </a:rPr>
              <a:t>Nrhiav</a:t>
            </a:r>
            <a:endParaRPr sz="7200" dirty="0">
              <a:latin typeface="Trebuchet MS"/>
              <a:cs typeface="Trebuchet MS"/>
            </a:endParaRPr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EC68F8E1-E1D9-8E5B-D604-92A6A7FDB3BC}"/>
              </a:ext>
            </a:extLst>
          </p:cNvPr>
          <p:cNvSpPr txBox="1"/>
          <p:nvPr/>
        </p:nvSpPr>
        <p:spPr>
          <a:xfrm>
            <a:off x="12793078" y="6530975"/>
            <a:ext cx="5257798" cy="31596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2700" algn="ctr">
              <a:lnSpc>
                <a:spcPct val="116700"/>
              </a:lnSpc>
              <a:spcBef>
                <a:spcPts val="95"/>
              </a:spcBef>
            </a:pPr>
            <a:r>
              <a:rPr lang="en-US" sz="6000" b="1" spc="165" dirty="0">
                <a:latin typeface="Trebuchet MS"/>
                <a:cs typeface="Trebuchet MS"/>
              </a:rPr>
              <a:t>Kev </a:t>
            </a:r>
            <a:r>
              <a:rPr lang="en-US" sz="6000" b="1" spc="165" dirty="0" err="1">
                <a:latin typeface="Trebuchet MS"/>
                <a:cs typeface="Trebuchet MS"/>
              </a:rPr>
              <a:t>Npaj</a:t>
            </a:r>
            <a:r>
              <a:rPr lang="en-US" sz="6000" b="1" spc="165" dirty="0">
                <a:latin typeface="Trebuchet MS"/>
                <a:cs typeface="Trebuchet MS"/>
              </a:rPr>
              <a:t> </a:t>
            </a:r>
            <a:r>
              <a:rPr lang="en-US" sz="6000" b="1" spc="165" dirty="0" err="1">
                <a:latin typeface="Trebuchet MS"/>
                <a:cs typeface="Trebuchet MS"/>
              </a:rPr>
              <a:t>Txhij</a:t>
            </a:r>
            <a:r>
              <a:rPr lang="en-US" sz="6000" b="1" spc="165" dirty="0">
                <a:latin typeface="Trebuchet MS"/>
                <a:cs typeface="Trebuchet MS"/>
              </a:rPr>
              <a:t> </a:t>
            </a:r>
            <a:r>
              <a:rPr lang="en-US" sz="6000" b="1" spc="165" dirty="0" err="1">
                <a:latin typeface="Trebuchet MS"/>
                <a:cs typeface="Trebuchet MS"/>
              </a:rPr>
              <a:t>Kawm</a:t>
            </a:r>
            <a:r>
              <a:rPr lang="en-US" sz="6000" b="1" spc="165" dirty="0">
                <a:latin typeface="Trebuchet MS"/>
                <a:cs typeface="Trebuchet MS"/>
              </a:rPr>
              <a:t> </a:t>
            </a:r>
            <a:r>
              <a:rPr lang="en-US" sz="6000" b="1" spc="165" dirty="0" err="1">
                <a:latin typeface="Trebuchet MS"/>
                <a:cs typeface="Trebuchet MS"/>
              </a:rPr>
              <a:t>Qib</a:t>
            </a:r>
            <a:r>
              <a:rPr lang="en-US" sz="6000" b="1" spc="165" dirty="0">
                <a:latin typeface="Trebuchet MS"/>
                <a:cs typeface="Trebuchet MS"/>
              </a:rPr>
              <a:t> </a:t>
            </a:r>
            <a:r>
              <a:rPr lang="en-US" sz="6000" b="1" spc="165" dirty="0" err="1">
                <a:latin typeface="Trebuchet MS"/>
                <a:cs typeface="Trebuchet MS"/>
              </a:rPr>
              <a:t>Siab</a:t>
            </a:r>
            <a:endParaRPr sz="60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1511" y="997046"/>
            <a:ext cx="16284976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"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Kev </a:t>
            </a:r>
            <a:r>
              <a:rPr lang="en-US" dirty="0" err="1"/>
              <a:t>Tshawb</a:t>
            </a:r>
            <a:r>
              <a:rPr lang="en-US" dirty="0"/>
              <a:t> </a:t>
            </a:r>
            <a:r>
              <a:rPr lang="en-US" dirty="0" err="1"/>
              <a:t>Nrhiav</a:t>
            </a:r>
            <a:r>
              <a:rPr lang="en-US" dirty="0"/>
              <a:t> - </a:t>
            </a:r>
            <a:r>
              <a:rPr lang="en-US" dirty="0" err="1"/>
              <a:t>Koj</a:t>
            </a:r>
            <a:r>
              <a:rPr lang="en-US" dirty="0"/>
              <a:t> </a:t>
            </a:r>
            <a:r>
              <a:rPr lang="en-US" dirty="0" err="1"/>
              <a:t>yuav</a:t>
            </a:r>
            <a:r>
              <a:rPr lang="en-US" dirty="0"/>
              <a:t> </a:t>
            </a:r>
            <a:r>
              <a:rPr lang="en-US" dirty="0" err="1"/>
              <a:t>nrhiav</a:t>
            </a:r>
            <a:r>
              <a:rPr lang="en-US" dirty="0"/>
              <a:t> pom dab </a:t>
            </a:r>
            <a:r>
              <a:rPr lang="en-US" dirty="0" err="1"/>
              <a:t>tsi</a:t>
            </a:r>
            <a:r>
              <a:rPr lang="en-US" dirty="0"/>
              <a:t>?</a:t>
            </a:r>
            <a:endParaRPr spc="85" dirty="0"/>
          </a:p>
        </p:txBody>
      </p:sp>
      <p:sp>
        <p:nvSpPr>
          <p:cNvPr id="19" name="object 12">
            <a:extLst>
              <a:ext uri="{FF2B5EF4-FFF2-40B4-BE49-F238E27FC236}">
                <a16:creationId xmlns:a16="http://schemas.microsoft.com/office/drawing/2014/main" id="{F38952F3-FC06-1FDD-8191-FE70CD6271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20561" y="2019300"/>
            <a:ext cx="16424061" cy="8132507"/>
          </a:xfrm>
          <a:prstGeom prst="rect">
            <a:avLst/>
          </a:prstGeom>
        </p:spPr>
        <p:txBody>
          <a:bodyPr vert="horz" wrap="square" lIns="0" tIns="189508" rIns="0" bIns="0" rtlCol="0">
            <a:spAutoFit/>
          </a:bodyPr>
          <a:lstStyle/>
          <a:p>
            <a:pPr marL="469900" indent="-457200" algn="l">
              <a:lnSpc>
                <a:spcPct val="100000"/>
              </a:lnSpc>
              <a:spcBef>
                <a:spcPts val="685"/>
              </a:spcBef>
              <a:buSzPct val="150000"/>
              <a:buFont typeface="Arial" panose="020B0604020202020204" pitchFamily="34" charset="0"/>
              <a:buChar char="•"/>
            </a:pPr>
            <a:r>
              <a:rPr lang="en-US" sz="2700" spc="120" dirty="0" err="1"/>
              <a:t>Nrhiav</a:t>
            </a:r>
            <a:r>
              <a:rPr lang="en-US" sz="2700" spc="120" dirty="0"/>
              <a:t> pom yam </a:t>
            </a:r>
            <a:r>
              <a:rPr lang="en-US" sz="2700" spc="120" dirty="0" err="1"/>
              <a:t>uas</a:t>
            </a:r>
            <a:r>
              <a:rPr lang="en-US" sz="2700" spc="120" dirty="0"/>
              <a:t> </a:t>
            </a:r>
            <a:r>
              <a:rPr lang="en-US" sz="2700" spc="120" dirty="0" err="1"/>
              <a:t>koj</a:t>
            </a:r>
            <a:r>
              <a:rPr lang="en-US" sz="2700" spc="120" dirty="0"/>
              <a:t> </a:t>
            </a:r>
            <a:r>
              <a:rPr lang="en-US" sz="2700" spc="120" dirty="0" err="1"/>
              <a:t>lub</a:t>
            </a:r>
            <a:r>
              <a:rPr lang="en-US" sz="2700" spc="120" dirty="0"/>
              <a:t> </a:t>
            </a:r>
            <a:r>
              <a:rPr lang="en-US" sz="2700" spc="120" dirty="0" err="1"/>
              <a:t>siab</a:t>
            </a:r>
            <a:r>
              <a:rPr lang="en-US" sz="2700" spc="120" dirty="0"/>
              <a:t> </a:t>
            </a:r>
            <a:r>
              <a:rPr lang="en-US" sz="2700" spc="120" dirty="0" err="1"/>
              <a:t>nyiam</a:t>
            </a:r>
            <a:r>
              <a:rPr lang="en-US" sz="2700" spc="120" dirty="0"/>
              <a:t>, </a:t>
            </a:r>
            <a:r>
              <a:rPr lang="en-US" sz="2700" spc="120" dirty="0" err="1"/>
              <a:t>cov</a:t>
            </a:r>
            <a:r>
              <a:rPr lang="en-US" sz="2700" spc="120" dirty="0"/>
              <a:t> </a:t>
            </a:r>
            <a:r>
              <a:rPr lang="en-US" sz="2700" spc="120" dirty="0" err="1"/>
              <a:t>kev</a:t>
            </a:r>
            <a:r>
              <a:rPr lang="en-US" sz="2700" spc="120" dirty="0"/>
              <a:t> </a:t>
            </a:r>
            <a:r>
              <a:rPr lang="en-US" sz="2700" spc="120" dirty="0" err="1"/>
              <a:t>xaiv</a:t>
            </a:r>
            <a:r>
              <a:rPr lang="en-US" sz="2700" spc="120" dirty="0"/>
              <a:t> </a:t>
            </a:r>
            <a:r>
              <a:rPr lang="en-US" sz="2700" spc="120" dirty="0" err="1"/>
              <a:t>kev</a:t>
            </a:r>
            <a:r>
              <a:rPr lang="en-US" sz="2700" spc="120" dirty="0"/>
              <a:t> </a:t>
            </a:r>
            <a:r>
              <a:rPr lang="en-US" sz="2700" spc="120" dirty="0" err="1"/>
              <a:t>kawm</a:t>
            </a:r>
            <a:r>
              <a:rPr lang="en-US" sz="2700" spc="120" dirty="0"/>
              <a:t> </a:t>
            </a:r>
            <a:r>
              <a:rPr lang="en-US" sz="2700" spc="120" dirty="0" err="1"/>
              <a:t>qib</a:t>
            </a:r>
            <a:r>
              <a:rPr lang="en-US" sz="2700" spc="120" dirty="0"/>
              <a:t> </a:t>
            </a:r>
            <a:r>
              <a:rPr lang="en-US" sz="2700" spc="120" dirty="0" err="1"/>
              <a:t>siab</a:t>
            </a:r>
            <a:r>
              <a:rPr lang="en-US" sz="2700" spc="120" dirty="0"/>
              <a:t>, </a:t>
            </a:r>
            <a:r>
              <a:rPr lang="en-US" sz="2700" spc="120" dirty="0" err="1"/>
              <a:t>thiab</a:t>
            </a:r>
            <a:r>
              <a:rPr lang="en-US" sz="2700" spc="120" dirty="0"/>
              <a:t> </a:t>
            </a:r>
            <a:r>
              <a:rPr lang="en-US" sz="2700" spc="120" dirty="0" err="1"/>
              <a:t>xav</a:t>
            </a:r>
            <a:r>
              <a:rPr lang="en-US" sz="2700" spc="120" dirty="0"/>
              <a:t> </a:t>
            </a:r>
            <a:r>
              <a:rPr lang="en-US" sz="2700" spc="120" dirty="0" err="1"/>
              <a:t>txog</a:t>
            </a:r>
            <a:r>
              <a:rPr lang="en-US" sz="2700" spc="120" dirty="0"/>
              <a:t> </a:t>
            </a:r>
            <a:r>
              <a:rPr lang="en-US" sz="2700" spc="120" dirty="0" err="1"/>
              <a:t>koj</a:t>
            </a:r>
            <a:r>
              <a:rPr lang="en-US" sz="2700" spc="120" dirty="0"/>
              <a:t> </a:t>
            </a:r>
            <a:r>
              <a:rPr lang="en-US" sz="2700" spc="120" dirty="0" err="1"/>
              <a:t>lub</a:t>
            </a:r>
            <a:r>
              <a:rPr lang="en-US" sz="2700" spc="120" dirty="0"/>
              <a:t> </a:t>
            </a:r>
            <a:r>
              <a:rPr lang="en-US" sz="2700" spc="120" dirty="0" err="1"/>
              <a:t>neej</a:t>
            </a:r>
            <a:r>
              <a:rPr lang="en-US" sz="2700" spc="120" dirty="0"/>
              <a:t> </a:t>
            </a:r>
            <a:r>
              <a:rPr lang="en-US" sz="2700" spc="120" dirty="0" err="1"/>
              <a:t>yav</a:t>
            </a:r>
            <a:r>
              <a:rPr lang="en-US" sz="2700" spc="120" dirty="0"/>
              <a:t> tom </a:t>
            </a:r>
            <a:r>
              <a:rPr lang="en-US" sz="2700" spc="120" dirty="0" err="1"/>
              <a:t>ntej</a:t>
            </a:r>
            <a:endParaRPr lang="en-US" sz="2700" spc="120" dirty="0"/>
          </a:p>
          <a:p>
            <a:pPr marL="1028700" indent="-457200" algn="l">
              <a:lnSpc>
                <a:spcPct val="100000"/>
              </a:lnSpc>
              <a:spcBef>
                <a:spcPts val="685"/>
              </a:spcBef>
              <a:buFont typeface="Courier New" panose="02070309020205020404" pitchFamily="49" charset="0"/>
              <a:buChar char="o"/>
            </a:pPr>
            <a:r>
              <a:rPr lang="en-US" sz="2700" b="0" spc="-10" dirty="0">
                <a:latin typeface="Trebuchet MS"/>
                <a:cs typeface="Trebuchet MS"/>
              </a:rPr>
              <a:t>Cov </a:t>
            </a:r>
            <a:r>
              <a:rPr lang="en-US" sz="2700" b="0" spc="-10" dirty="0" err="1">
                <a:latin typeface="Trebuchet MS"/>
                <a:cs typeface="Trebuchet MS"/>
              </a:rPr>
              <a:t>cib</a:t>
            </a:r>
            <a:r>
              <a:rPr lang="en-US" sz="2700" b="0" spc="-10" dirty="0">
                <a:latin typeface="Trebuchet MS"/>
                <a:cs typeface="Trebuchet MS"/>
              </a:rPr>
              <a:t> </a:t>
            </a:r>
            <a:r>
              <a:rPr lang="en-US" sz="2700" b="0" spc="-10" dirty="0" err="1">
                <a:latin typeface="Trebuchet MS"/>
                <a:cs typeface="Trebuchet MS"/>
              </a:rPr>
              <a:t>fim</a:t>
            </a:r>
            <a:r>
              <a:rPr lang="en-US" sz="2700" b="0" spc="-10" dirty="0">
                <a:latin typeface="Trebuchet MS"/>
                <a:cs typeface="Trebuchet MS"/>
              </a:rPr>
              <a:t> </a:t>
            </a:r>
            <a:r>
              <a:rPr lang="en-US" sz="2700" b="0" spc="-10" dirty="0" err="1">
                <a:latin typeface="Trebuchet MS"/>
                <a:cs typeface="Trebuchet MS"/>
              </a:rPr>
              <a:t>rau</a:t>
            </a:r>
            <a:r>
              <a:rPr lang="en-US" sz="2700" b="0" spc="-10" dirty="0">
                <a:latin typeface="Trebuchet MS"/>
                <a:cs typeface="Trebuchet MS"/>
              </a:rPr>
              <a:t> </a:t>
            </a:r>
            <a:r>
              <a:rPr lang="en-US" sz="2700" b="0" spc="-10" dirty="0" err="1">
                <a:latin typeface="Trebuchet MS"/>
                <a:cs typeface="Trebuchet MS"/>
              </a:rPr>
              <a:t>tus</a:t>
            </a:r>
            <a:r>
              <a:rPr lang="en-US" sz="2700" b="0" spc="-10" dirty="0">
                <a:latin typeface="Trebuchet MS"/>
                <a:cs typeface="Trebuchet MS"/>
              </a:rPr>
              <a:t> </a:t>
            </a:r>
            <a:r>
              <a:rPr lang="en-US" sz="2700" b="0" spc="-10" dirty="0" err="1">
                <a:latin typeface="Trebuchet MS"/>
                <a:cs typeface="Trebuchet MS"/>
              </a:rPr>
              <a:t>kheej</a:t>
            </a:r>
            <a:r>
              <a:rPr lang="en-US" sz="2700" b="0" spc="-10" dirty="0">
                <a:latin typeface="Trebuchet MS"/>
                <a:cs typeface="Trebuchet MS"/>
              </a:rPr>
              <a:t>, </a:t>
            </a:r>
            <a:r>
              <a:rPr lang="en-US" sz="2700" b="0" spc="-10" dirty="0" err="1">
                <a:latin typeface="Trebuchet MS"/>
                <a:cs typeface="Trebuchet MS"/>
              </a:rPr>
              <a:t>kev</a:t>
            </a:r>
            <a:r>
              <a:rPr lang="en-US" sz="2700" b="0" spc="-10" dirty="0">
                <a:latin typeface="Trebuchet MS"/>
                <a:cs typeface="Trebuchet MS"/>
              </a:rPr>
              <a:t> </a:t>
            </a:r>
            <a:r>
              <a:rPr lang="en-US" sz="2700" b="0" spc="-10" dirty="0" err="1">
                <a:latin typeface="Trebuchet MS"/>
                <a:cs typeface="Trebuchet MS"/>
              </a:rPr>
              <a:t>kawm</a:t>
            </a:r>
            <a:r>
              <a:rPr lang="en-US" sz="2700" b="0" spc="-10" dirty="0">
                <a:latin typeface="Trebuchet MS"/>
                <a:cs typeface="Trebuchet MS"/>
              </a:rPr>
              <a:t>, </a:t>
            </a:r>
            <a:r>
              <a:rPr lang="en-US" sz="2700" b="0" spc="-10" dirty="0" err="1">
                <a:latin typeface="Trebuchet MS"/>
                <a:cs typeface="Trebuchet MS"/>
              </a:rPr>
              <a:t>thiab</a:t>
            </a:r>
            <a:r>
              <a:rPr lang="en-US" sz="2700" b="0" spc="-10" dirty="0">
                <a:latin typeface="Trebuchet MS"/>
                <a:cs typeface="Trebuchet MS"/>
              </a:rPr>
              <a:t> </a:t>
            </a:r>
            <a:r>
              <a:rPr lang="en-US" sz="2700" b="0" spc="-10" dirty="0" err="1">
                <a:latin typeface="Trebuchet MS"/>
                <a:cs typeface="Trebuchet MS"/>
              </a:rPr>
              <a:t>kev</a:t>
            </a:r>
            <a:r>
              <a:rPr lang="en-US" sz="2700" b="0" spc="-10" dirty="0">
                <a:latin typeface="Trebuchet MS"/>
                <a:cs typeface="Trebuchet MS"/>
              </a:rPr>
              <a:t> </a:t>
            </a:r>
            <a:r>
              <a:rPr lang="en-US" sz="2700" b="0" spc="-10" dirty="0" err="1">
                <a:latin typeface="Trebuchet MS"/>
                <a:cs typeface="Trebuchet MS"/>
              </a:rPr>
              <a:t>loj</a:t>
            </a:r>
            <a:r>
              <a:rPr lang="en-US" sz="2700" b="0" spc="-10" dirty="0">
                <a:latin typeface="Trebuchet MS"/>
                <a:cs typeface="Trebuchet MS"/>
              </a:rPr>
              <a:t> </a:t>
            </a:r>
            <a:r>
              <a:rPr lang="en-US" sz="2700" b="0" spc="-10" dirty="0" err="1">
                <a:latin typeface="Trebuchet MS"/>
                <a:cs typeface="Trebuchet MS"/>
              </a:rPr>
              <a:t>hlob</a:t>
            </a:r>
            <a:r>
              <a:rPr lang="en-US" sz="2700" b="0" spc="-10" dirty="0">
                <a:latin typeface="Trebuchet MS"/>
                <a:cs typeface="Trebuchet MS"/>
              </a:rPr>
              <a:t> </a:t>
            </a:r>
            <a:r>
              <a:rPr lang="en-US" sz="2700" b="0" spc="-10" dirty="0" err="1">
                <a:latin typeface="Trebuchet MS"/>
                <a:cs typeface="Trebuchet MS"/>
              </a:rPr>
              <a:t>ntawm</a:t>
            </a:r>
            <a:r>
              <a:rPr lang="en-US" sz="2700" b="0" spc="-10" dirty="0">
                <a:latin typeface="Trebuchet MS"/>
                <a:cs typeface="Trebuchet MS"/>
              </a:rPr>
              <a:t> </a:t>
            </a:r>
            <a:r>
              <a:rPr lang="en-US" sz="2700" b="0" spc="-10" dirty="0" err="1">
                <a:latin typeface="Trebuchet MS"/>
                <a:cs typeface="Trebuchet MS"/>
              </a:rPr>
              <a:t>kev</a:t>
            </a:r>
            <a:r>
              <a:rPr lang="en-US" sz="2700" b="0" spc="-10" dirty="0">
                <a:latin typeface="Trebuchet MS"/>
                <a:cs typeface="Trebuchet MS"/>
              </a:rPr>
              <a:t> </a:t>
            </a:r>
            <a:r>
              <a:rPr lang="en-US" sz="2700" b="0" spc="-10" dirty="0" err="1">
                <a:latin typeface="Trebuchet MS"/>
                <a:cs typeface="Trebuchet MS"/>
              </a:rPr>
              <a:t>ua</a:t>
            </a:r>
            <a:r>
              <a:rPr lang="en-US" sz="2700" b="0" spc="-10" dirty="0">
                <a:latin typeface="Trebuchet MS"/>
                <a:cs typeface="Trebuchet MS"/>
              </a:rPr>
              <a:t> </a:t>
            </a:r>
            <a:r>
              <a:rPr lang="en-US" sz="2700" b="0" spc="-10" dirty="0" err="1">
                <a:latin typeface="Trebuchet MS"/>
                <a:cs typeface="Trebuchet MS"/>
              </a:rPr>
              <a:t>hauj</a:t>
            </a:r>
            <a:r>
              <a:rPr lang="en-US" sz="2700" b="0" spc="-10" dirty="0">
                <a:latin typeface="Trebuchet MS"/>
                <a:cs typeface="Trebuchet MS"/>
              </a:rPr>
              <a:t> </a:t>
            </a:r>
            <a:r>
              <a:rPr lang="en-US" sz="2700" b="0" spc="-10" dirty="0" err="1">
                <a:latin typeface="Trebuchet MS"/>
                <a:cs typeface="Trebuchet MS"/>
              </a:rPr>
              <a:t>lwm</a:t>
            </a:r>
            <a:r>
              <a:rPr lang="en-US" sz="2700" b="0" spc="-10" dirty="0">
                <a:latin typeface="Trebuchet MS"/>
                <a:cs typeface="Trebuchet MS"/>
              </a:rPr>
              <a:t> </a:t>
            </a:r>
          </a:p>
          <a:p>
            <a:pPr marL="1028700" indent="-457200" algn="l">
              <a:lnSpc>
                <a:spcPct val="100000"/>
              </a:lnSpc>
              <a:spcBef>
                <a:spcPts val="685"/>
              </a:spcBef>
              <a:buFont typeface="Courier New" panose="02070309020205020404" pitchFamily="49" charset="0"/>
              <a:buChar char="o"/>
            </a:pPr>
            <a:r>
              <a:rPr lang="en-US" sz="2700" b="0" spc="-10" dirty="0" err="1">
                <a:latin typeface="Trebuchet MS"/>
                <a:cs typeface="Trebuchet MS"/>
              </a:rPr>
              <a:t>Paub</a:t>
            </a:r>
            <a:r>
              <a:rPr lang="en-US" sz="2700" b="0" spc="-10" dirty="0">
                <a:latin typeface="Trebuchet MS"/>
                <a:cs typeface="Trebuchet MS"/>
              </a:rPr>
              <a:t> </a:t>
            </a:r>
            <a:r>
              <a:rPr lang="en-US" sz="2700" b="0" spc="-10" dirty="0" err="1">
                <a:latin typeface="Trebuchet MS"/>
                <a:cs typeface="Trebuchet MS"/>
              </a:rPr>
              <a:t>txog</a:t>
            </a:r>
            <a:r>
              <a:rPr lang="en-US" sz="2700" b="0" spc="-10" dirty="0">
                <a:latin typeface="Trebuchet MS"/>
                <a:cs typeface="Trebuchet MS"/>
              </a:rPr>
              <a:t> yam </a:t>
            </a:r>
            <a:r>
              <a:rPr lang="en-US" sz="2700" b="0" spc="-10" dirty="0" err="1">
                <a:latin typeface="Trebuchet MS"/>
                <a:cs typeface="Trebuchet MS"/>
              </a:rPr>
              <a:t>koj</a:t>
            </a:r>
            <a:r>
              <a:rPr lang="en-US" sz="2700" b="0" spc="-10" dirty="0">
                <a:latin typeface="Trebuchet MS"/>
                <a:cs typeface="Trebuchet MS"/>
              </a:rPr>
              <a:t> </a:t>
            </a:r>
            <a:r>
              <a:rPr lang="en-US" sz="2700" b="0" spc="-10" dirty="0" err="1">
                <a:latin typeface="Trebuchet MS"/>
                <a:cs typeface="Trebuchet MS"/>
              </a:rPr>
              <a:t>lub</a:t>
            </a:r>
            <a:r>
              <a:rPr lang="en-US" sz="2700" b="0" spc="-10" dirty="0">
                <a:latin typeface="Trebuchet MS"/>
                <a:cs typeface="Trebuchet MS"/>
              </a:rPr>
              <a:t> </a:t>
            </a:r>
            <a:r>
              <a:rPr lang="en-US" sz="2700" b="0" spc="-10" dirty="0" err="1">
                <a:latin typeface="Trebuchet MS"/>
                <a:cs typeface="Trebuchet MS"/>
              </a:rPr>
              <a:t>siab</a:t>
            </a:r>
            <a:r>
              <a:rPr lang="en-US" sz="2700" b="0" spc="-10" dirty="0">
                <a:latin typeface="Trebuchet MS"/>
                <a:cs typeface="Trebuchet MS"/>
              </a:rPr>
              <a:t> </a:t>
            </a:r>
            <a:r>
              <a:rPr lang="en-US" sz="2700" b="0" spc="-10" dirty="0" err="1">
                <a:latin typeface="Trebuchet MS"/>
                <a:cs typeface="Trebuchet MS"/>
              </a:rPr>
              <a:t>xav</a:t>
            </a:r>
            <a:r>
              <a:rPr lang="en-US" sz="2700" b="0" spc="-10" dirty="0">
                <a:latin typeface="Trebuchet MS"/>
                <a:cs typeface="Trebuchet MS"/>
              </a:rPr>
              <a:t> </a:t>
            </a:r>
            <a:r>
              <a:rPr lang="en-US" sz="2700" b="0" spc="-10" dirty="0" err="1">
                <a:latin typeface="Trebuchet MS"/>
                <a:cs typeface="Trebuchet MS"/>
              </a:rPr>
              <a:t>ua</a:t>
            </a:r>
            <a:r>
              <a:rPr lang="en-US" sz="2700" b="0" spc="-10" dirty="0">
                <a:latin typeface="Trebuchet MS"/>
                <a:cs typeface="Trebuchet MS"/>
              </a:rPr>
              <a:t>, </a:t>
            </a:r>
            <a:r>
              <a:rPr lang="en-US" sz="2700" b="0" spc="-10" dirty="0" err="1">
                <a:latin typeface="Trebuchet MS"/>
                <a:cs typeface="Trebuchet MS"/>
              </a:rPr>
              <a:t>lub</a:t>
            </a:r>
            <a:r>
              <a:rPr lang="en-US" sz="2700" b="0" spc="-10" dirty="0">
                <a:latin typeface="Trebuchet MS"/>
                <a:cs typeface="Trebuchet MS"/>
              </a:rPr>
              <a:t> </a:t>
            </a:r>
            <a:r>
              <a:rPr lang="en-US" sz="2700" b="0" spc="-10" dirty="0" err="1">
                <a:latin typeface="Trebuchet MS"/>
                <a:cs typeface="Trebuchet MS"/>
              </a:rPr>
              <a:t>hom</a:t>
            </a:r>
            <a:r>
              <a:rPr lang="en-US" sz="2700" b="0" spc="-10" dirty="0">
                <a:latin typeface="Trebuchet MS"/>
                <a:cs typeface="Trebuchet MS"/>
              </a:rPr>
              <a:t> </a:t>
            </a:r>
            <a:r>
              <a:rPr lang="en-US" sz="2700" b="0" spc="-10" dirty="0" err="1">
                <a:latin typeface="Trebuchet MS"/>
                <a:cs typeface="Trebuchet MS"/>
              </a:rPr>
              <a:t>phiaj</a:t>
            </a:r>
            <a:r>
              <a:rPr lang="en-US" sz="2700" b="0" spc="-10" dirty="0">
                <a:latin typeface="Trebuchet MS"/>
                <a:cs typeface="Trebuchet MS"/>
              </a:rPr>
              <a:t>, </a:t>
            </a:r>
            <a:r>
              <a:rPr lang="en-US" sz="2700" b="0" spc="-10" dirty="0" err="1">
                <a:latin typeface="Trebuchet MS"/>
                <a:cs typeface="Trebuchet MS"/>
              </a:rPr>
              <a:t>thiab</a:t>
            </a:r>
            <a:r>
              <a:rPr lang="en-US" sz="2700" b="0" spc="-10" dirty="0">
                <a:latin typeface="Trebuchet MS"/>
                <a:cs typeface="Trebuchet MS"/>
              </a:rPr>
              <a:t> </a:t>
            </a:r>
            <a:r>
              <a:rPr lang="en-US" sz="2700" b="0" spc="-10" dirty="0" err="1">
                <a:latin typeface="Trebuchet MS"/>
                <a:cs typeface="Trebuchet MS"/>
              </a:rPr>
              <a:t>kev</a:t>
            </a:r>
            <a:r>
              <a:rPr lang="en-US" sz="2700" b="0" spc="-10" dirty="0">
                <a:latin typeface="Trebuchet MS"/>
                <a:cs typeface="Trebuchet MS"/>
              </a:rPr>
              <a:t> </a:t>
            </a:r>
            <a:r>
              <a:rPr lang="en-US" sz="2700" b="0" spc="-10" dirty="0" err="1">
                <a:latin typeface="Trebuchet MS"/>
                <a:cs typeface="Trebuchet MS"/>
              </a:rPr>
              <a:t>txawj</a:t>
            </a:r>
            <a:r>
              <a:rPr lang="en-US" sz="2700" b="0" spc="-10" dirty="0">
                <a:latin typeface="Trebuchet MS"/>
                <a:cs typeface="Trebuchet MS"/>
              </a:rPr>
              <a:t> </a:t>
            </a:r>
            <a:r>
              <a:rPr lang="en-US" sz="2700" b="0" spc="-10" dirty="0" err="1">
                <a:latin typeface="Trebuchet MS"/>
                <a:cs typeface="Trebuchet MS"/>
              </a:rPr>
              <a:t>ntse</a:t>
            </a:r>
            <a:r>
              <a:rPr lang="en-US" sz="2700" b="0" spc="-10" dirty="0">
                <a:latin typeface="Trebuchet MS"/>
                <a:cs typeface="Trebuchet MS"/>
              </a:rPr>
              <a:t> </a:t>
            </a:r>
            <a:r>
              <a:rPr lang="en-US" sz="2700" b="0" spc="-10" dirty="0" err="1">
                <a:latin typeface="Trebuchet MS"/>
                <a:cs typeface="Trebuchet MS"/>
              </a:rPr>
              <a:t>tshwj</a:t>
            </a:r>
            <a:r>
              <a:rPr lang="en-US" sz="2700" b="0" spc="-10" dirty="0">
                <a:latin typeface="Trebuchet MS"/>
                <a:cs typeface="Trebuchet MS"/>
              </a:rPr>
              <a:t> </a:t>
            </a:r>
            <a:r>
              <a:rPr lang="en-US" sz="2700" b="0" spc="-10" dirty="0" err="1">
                <a:latin typeface="Trebuchet MS"/>
                <a:cs typeface="Trebuchet MS"/>
              </a:rPr>
              <a:t>xeeb</a:t>
            </a:r>
            <a:r>
              <a:rPr lang="en-US" sz="2700" b="0" spc="-10" dirty="0">
                <a:latin typeface="Trebuchet MS"/>
                <a:cs typeface="Trebuchet MS"/>
              </a:rPr>
              <a:t> </a:t>
            </a:r>
          </a:p>
          <a:p>
            <a:pPr marL="514350" indent="-457200" algn="l">
              <a:spcBef>
                <a:spcPts val="685"/>
              </a:spcBef>
              <a:buSzPct val="150000"/>
              <a:buFont typeface="Arial" panose="020B0604020202020204" pitchFamily="34" charset="0"/>
              <a:buChar char="•"/>
            </a:pPr>
            <a:r>
              <a:rPr lang="en-US" sz="2700" spc="75" dirty="0" err="1"/>
              <a:t>Qhov</a:t>
            </a:r>
            <a:r>
              <a:rPr lang="en-US" sz="2700" spc="75" dirty="0"/>
              <a:t> </a:t>
            </a:r>
            <a:r>
              <a:rPr lang="en-US" sz="2700" spc="75" dirty="0" err="1"/>
              <a:t>Txheej</a:t>
            </a:r>
            <a:r>
              <a:rPr lang="en-US" sz="2700" spc="75" dirty="0"/>
              <a:t> </a:t>
            </a:r>
            <a:r>
              <a:rPr lang="en-US" sz="2700" spc="75" dirty="0" err="1"/>
              <a:t>Txheem</a:t>
            </a:r>
            <a:r>
              <a:rPr lang="en-US" sz="2700" spc="75" dirty="0"/>
              <a:t> </a:t>
            </a:r>
            <a:r>
              <a:rPr lang="en-US" sz="2700" spc="75" dirty="0" err="1"/>
              <a:t>Pab</a:t>
            </a:r>
            <a:r>
              <a:rPr lang="en-US" sz="2700" spc="75" dirty="0"/>
              <a:t> </a:t>
            </a:r>
            <a:r>
              <a:rPr lang="en-US" sz="2700" spc="75" dirty="0" err="1"/>
              <a:t>Cuam</a:t>
            </a:r>
            <a:r>
              <a:rPr lang="en-US" sz="2700" spc="75" dirty="0"/>
              <a:t> </a:t>
            </a:r>
            <a:r>
              <a:rPr lang="en-US" sz="2700" spc="75" dirty="0" err="1"/>
              <a:t>Tseem</a:t>
            </a:r>
            <a:r>
              <a:rPr lang="en-US" sz="2700" spc="75" dirty="0"/>
              <a:t> </a:t>
            </a:r>
            <a:r>
              <a:rPr lang="en-US" sz="2700" spc="75" dirty="0" err="1"/>
              <a:t>Ceeb</a:t>
            </a:r>
            <a:endParaRPr lang="en-US" sz="2700" spc="-10" dirty="0"/>
          </a:p>
          <a:p>
            <a:pPr marL="1028700" marR="5080" indent="-457200" algn="l">
              <a:lnSpc>
                <a:spcPct val="115199"/>
              </a:lnSpc>
              <a:spcBef>
                <a:spcPts val="5"/>
              </a:spcBef>
              <a:buFont typeface="Courier New" panose="02070309020205020404" pitchFamily="49" charset="0"/>
              <a:buChar char="o"/>
            </a:pPr>
            <a:r>
              <a:rPr lang="en-US" sz="2700" b="0" spc="-20" dirty="0" err="1">
                <a:latin typeface="Trebuchet MS"/>
                <a:cs typeface="Trebuchet MS"/>
              </a:rPr>
              <a:t>Tsev</a:t>
            </a:r>
            <a:r>
              <a:rPr lang="en-US" sz="2700" b="0" spc="-20" dirty="0">
                <a:latin typeface="Trebuchet MS"/>
                <a:cs typeface="Trebuchet MS"/>
              </a:rPr>
              <a:t> </a:t>
            </a:r>
            <a:r>
              <a:rPr lang="en-US" sz="2700" b="0" spc="-20" dirty="0" err="1">
                <a:latin typeface="Trebuchet MS"/>
                <a:cs typeface="Trebuchet MS"/>
              </a:rPr>
              <a:t>Kawm</a:t>
            </a:r>
            <a:r>
              <a:rPr lang="en-US" sz="2700" b="0" spc="-20" dirty="0">
                <a:latin typeface="Trebuchet MS"/>
                <a:cs typeface="Trebuchet MS"/>
              </a:rPr>
              <a:t> </a:t>
            </a:r>
            <a:r>
              <a:rPr lang="en-US" sz="2700" b="0" spc="-20" dirty="0" err="1">
                <a:latin typeface="Trebuchet MS"/>
                <a:cs typeface="Trebuchet MS"/>
              </a:rPr>
              <a:t>Txuj</a:t>
            </a:r>
            <a:r>
              <a:rPr lang="en-US" sz="2700" b="0" spc="-20" dirty="0">
                <a:latin typeface="Trebuchet MS"/>
                <a:cs typeface="Trebuchet MS"/>
              </a:rPr>
              <a:t> </a:t>
            </a:r>
            <a:r>
              <a:rPr lang="en-US" sz="2700" b="0" spc="-20" dirty="0" err="1">
                <a:latin typeface="Trebuchet MS"/>
                <a:cs typeface="Trebuchet MS"/>
              </a:rPr>
              <a:t>Siab</a:t>
            </a:r>
            <a:r>
              <a:rPr lang="en-US" sz="2700" b="0" spc="-20" dirty="0">
                <a:latin typeface="Trebuchet MS"/>
                <a:cs typeface="Trebuchet MS"/>
              </a:rPr>
              <a:t> Lub </a:t>
            </a:r>
            <a:r>
              <a:rPr lang="en-US" sz="2700" b="0" spc="-20" dirty="0" err="1">
                <a:latin typeface="Trebuchet MS"/>
                <a:cs typeface="Trebuchet MS"/>
              </a:rPr>
              <a:t>Caij</a:t>
            </a:r>
            <a:r>
              <a:rPr lang="en-US" sz="2700" b="0" spc="-20" dirty="0">
                <a:latin typeface="Trebuchet MS"/>
                <a:cs typeface="Trebuchet MS"/>
              </a:rPr>
              <a:t> </a:t>
            </a:r>
            <a:r>
              <a:rPr lang="en-US" sz="2700" b="0" spc="-20" dirty="0" err="1">
                <a:latin typeface="Trebuchet MS"/>
                <a:cs typeface="Trebuchet MS"/>
              </a:rPr>
              <a:t>Ntuj</a:t>
            </a:r>
            <a:r>
              <a:rPr lang="en-US" sz="2700" b="0" spc="-20" dirty="0">
                <a:latin typeface="Trebuchet MS"/>
                <a:cs typeface="Trebuchet MS"/>
              </a:rPr>
              <a:t> Sov </a:t>
            </a:r>
            <a:r>
              <a:rPr lang="en-US" sz="2700" b="0" spc="-20" dirty="0" err="1">
                <a:latin typeface="Trebuchet MS"/>
                <a:cs typeface="Trebuchet MS"/>
              </a:rPr>
              <a:t>Ntawm</a:t>
            </a:r>
            <a:r>
              <a:rPr lang="en-US" sz="2700" b="0" spc="-20" dirty="0">
                <a:latin typeface="Trebuchet MS"/>
                <a:cs typeface="Trebuchet MS"/>
              </a:rPr>
              <a:t> PEOPLE (PSU)</a:t>
            </a:r>
          </a:p>
          <a:p>
            <a:pPr marL="1485900" marR="0" lvl="0" indent="-342900" algn="l" defTabSz="914400" eaLnBrk="1" fontAlgn="auto" latinLnBrk="0" hangingPunct="1">
              <a:lnSpc>
                <a:spcPct val="100000"/>
              </a:lnSpc>
              <a:spcBef>
                <a:spcPts val="685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Cov chav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kawm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qhov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ntawv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kawm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tseem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ceeb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,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kev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tsim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lub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zej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zog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,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lub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neej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hauv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lub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chaw so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lub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tsev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kawm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qib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siab</a:t>
            </a:r>
            <a:endParaRPr kumimoji="0" lang="en-US" sz="2700" b="0" i="0" u="none" strike="noStrike" kern="0" cap="none" spc="-3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  <a:p>
            <a:pPr marL="1028700" marR="5080" indent="-457200" algn="l">
              <a:lnSpc>
                <a:spcPct val="115199"/>
              </a:lnSpc>
              <a:spcBef>
                <a:spcPts val="5"/>
              </a:spcBef>
              <a:buFont typeface="Courier New" panose="02070309020205020404" pitchFamily="49" charset="0"/>
              <a:buChar char="o"/>
            </a:pPr>
            <a:r>
              <a:rPr lang="en-US" sz="2700" b="0" spc="-20" dirty="0">
                <a:latin typeface="Trebuchet MS"/>
                <a:cs typeface="Trebuchet MS"/>
              </a:rPr>
              <a:t>Tus </a:t>
            </a:r>
            <a:r>
              <a:rPr lang="en-US" sz="2700" b="0" spc="-20" dirty="0" err="1">
                <a:latin typeface="Trebuchet MS"/>
                <a:cs typeface="Trebuchet MS"/>
              </a:rPr>
              <a:t>Kws</a:t>
            </a:r>
            <a:r>
              <a:rPr lang="en-US" sz="2700" b="0" spc="-20" dirty="0">
                <a:latin typeface="Trebuchet MS"/>
                <a:cs typeface="Trebuchet MS"/>
              </a:rPr>
              <a:t> </a:t>
            </a:r>
            <a:r>
              <a:rPr lang="en-US" sz="2700" b="0" spc="-20" dirty="0" err="1">
                <a:latin typeface="Trebuchet MS"/>
                <a:cs typeface="Trebuchet MS"/>
              </a:rPr>
              <a:t>Pab</a:t>
            </a:r>
            <a:r>
              <a:rPr lang="en-US" sz="2700" b="0" spc="-20" dirty="0">
                <a:latin typeface="Trebuchet MS"/>
                <a:cs typeface="Trebuchet MS"/>
              </a:rPr>
              <a:t> </a:t>
            </a:r>
            <a:r>
              <a:rPr lang="en-US" sz="2700" b="0" spc="-20" dirty="0" err="1">
                <a:latin typeface="Trebuchet MS"/>
                <a:cs typeface="Trebuchet MS"/>
              </a:rPr>
              <a:t>Tswv</a:t>
            </a:r>
            <a:r>
              <a:rPr lang="en-US" sz="2700" b="0" spc="-20" dirty="0">
                <a:latin typeface="Trebuchet MS"/>
                <a:cs typeface="Trebuchet MS"/>
              </a:rPr>
              <a:t> Yim </a:t>
            </a:r>
            <a:r>
              <a:rPr lang="en-US" sz="2700" b="0" spc="-20" dirty="0" err="1">
                <a:latin typeface="Trebuchet MS"/>
                <a:cs typeface="Trebuchet MS"/>
              </a:rPr>
              <a:t>Ua</a:t>
            </a:r>
            <a:r>
              <a:rPr lang="en-US" sz="2700" b="0" spc="-20" dirty="0">
                <a:latin typeface="Trebuchet MS"/>
                <a:cs typeface="Trebuchet MS"/>
              </a:rPr>
              <a:t> </a:t>
            </a:r>
            <a:r>
              <a:rPr lang="en-US" sz="2700" b="0" spc="-20" dirty="0" err="1">
                <a:latin typeface="Trebuchet MS"/>
                <a:cs typeface="Trebuchet MS"/>
              </a:rPr>
              <a:t>Ntej</a:t>
            </a:r>
            <a:r>
              <a:rPr lang="en-US" sz="2700" b="0" spc="-20" dirty="0">
                <a:latin typeface="Trebuchet MS"/>
                <a:cs typeface="Trebuchet MS"/>
              </a:rPr>
              <a:t> </a:t>
            </a:r>
            <a:r>
              <a:rPr lang="en-US" sz="2700" b="0" spc="-20" dirty="0" err="1">
                <a:latin typeface="Trebuchet MS"/>
                <a:cs typeface="Trebuchet MS"/>
              </a:rPr>
              <a:t>Kawm</a:t>
            </a:r>
            <a:r>
              <a:rPr lang="en-US" sz="2700" b="0" spc="-20" dirty="0">
                <a:latin typeface="Trebuchet MS"/>
                <a:cs typeface="Trebuchet MS"/>
              </a:rPr>
              <a:t> </a:t>
            </a:r>
            <a:r>
              <a:rPr lang="en-US" sz="2700" b="0" spc="-20" dirty="0" err="1">
                <a:latin typeface="Trebuchet MS"/>
                <a:cs typeface="Trebuchet MS"/>
              </a:rPr>
              <a:t>Qib</a:t>
            </a:r>
            <a:r>
              <a:rPr lang="en-US" sz="2700" b="0" spc="-20" dirty="0">
                <a:latin typeface="Trebuchet MS"/>
                <a:cs typeface="Trebuchet MS"/>
              </a:rPr>
              <a:t> </a:t>
            </a:r>
            <a:r>
              <a:rPr lang="en-US" sz="2700" b="0" spc="-20" dirty="0" err="1">
                <a:latin typeface="Trebuchet MS"/>
                <a:cs typeface="Trebuchet MS"/>
              </a:rPr>
              <a:t>Siab</a:t>
            </a:r>
            <a:r>
              <a:rPr lang="en-US" sz="2700" b="0" spc="-20" dirty="0">
                <a:latin typeface="Trebuchet MS"/>
                <a:cs typeface="Trebuchet MS"/>
              </a:rPr>
              <a:t> (PCA)</a:t>
            </a:r>
          </a:p>
          <a:p>
            <a:pPr marL="1485900" marR="0" lvl="0" indent="-342900" algn="l" defTabSz="914400" eaLnBrk="1" fontAlgn="auto" latinLnBrk="0" hangingPunct="1">
              <a:lnSpc>
                <a:spcPct val="100000"/>
              </a:lnSpc>
              <a:spcBef>
                <a:spcPts val="685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Cov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kev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sib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tham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pab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tswv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yim</a:t>
            </a:r>
            <a:endParaRPr kumimoji="0" lang="en-US" sz="2700" b="0" i="0" u="none" strike="noStrike" kern="0" cap="none" spc="-3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  <a:p>
            <a:pPr marL="1028700" marR="5080" indent="-457200" algn="l">
              <a:lnSpc>
                <a:spcPct val="115199"/>
              </a:lnSpc>
              <a:spcBef>
                <a:spcPts val="5"/>
              </a:spcBef>
              <a:buFont typeface="Courier New" panose="02070309020205020404" pitchFamily="49" charset="0"/>
              <a:buChar char="o"/>
            </a:pPr>
            <a:r>
              <a:rPr lang="en-US" sz="2700" b="0" spc="-20" dirty="0">
                <a:latin typeface="Trebuchet MS"/>
                <a:cs typeface="Trebuchet MS"/>
              </a:rPr>
              <a:t>Cov Chaw Kev </a:t>
            </a:r>
            <a:r>
              <a:rPr lang="en-US" sz="2700" b="0" spc="-20" dirty="0" err="1">
                <a:latin typeface="Trebuchet MS"/>
                <a:cs typeface="Trebuchet MS"/>
              </a:rPr>
              <a:t>Kawm</a:t>
            </a:r>
            <a:r>
              <a:rPr lang="en-US" sz="2700" b="0" spc="-20" dirty="0">
                <a:latin typeface="Trebuchet MS"/>
                <a:cs typeface="Trebuchet MS"/>
              </a:rPr>
              <a:t> </a:t>
            </a:r>
            <a:r>
              <a:rPr lang="en-US" sz="2700" b="0" spc="-20" dirty="0" err="1">
                <a:latin typeface="Trebuchet MS"/>
                <a:cs typeface="Trebuchet MS"/>
              </a:rPr>
              <a:t>txhawm</a:t>
            </a:r>
            <a:r>
              <a:rPr lang="en-US" sz="2700" b="0" spc="-20" dirty="0">
                <a:latin typeface="Trebuchet MS"/>
                <a:cs typeface="Trebuchet MS"/>
              </a:rPr>
              <a:t> </a:t>
            </a:r>
            <a:r>
              <a:rPr lang="en-US" sz="2700" b="0" spc="-20" dirty="0" err="1">
                <a:latin typeface="Trebuchet MS"/>
                <a:cs typeface="Trebuchet MS"/>
              </a:rPr>
              <a:t>rau</a:t>
            </a:r>
            <a:r>
              <a:rPr lang="en-US" sz="2700" b="0" spc="-20" dirty="0">
                <a:latin typeface="Trebuchet MS"/>
                <a:cs typeface="Trebuchet MS"/>
              </a:rPr>
              <a:t> Kev </a:t>
            </a:r>
            <a:r>
              <a:rPr lang="en-US" sz="2700" b="0" spc="-20" dirty="0" err="1">
                <a:latin typeface="Trebuchet MS"/>
                <a:cs typeface="Trebuchet MS"/>
              </a:rPr>
              <a:t>Txhawb</a:t>
            </a:r>
            <a:r>
              <a:rPr lang="en-US" sz="2700" b="0" spc="-20" dirty="0">
                <a:latin typeface="Trebuchet MS"/>
                <a:cs typeface="Trebuchet MS"/>
              </a:rPr>
              <a:t> Kev </a:t>
            </a:r>
            <a:r>
              <a:rPr lang="en-US" sz="2700" b="0" spc="-20" dirty="0" err="1">
                <a:latin typeface="Trebuchet MS"/>
                <a:cs typeface="Trebuchet MS"/>
              </a:rPr>
              <a:t>Paub</a:t>
            </a:r>
            <a:r>
              <a:rPr lang="en-US" sz="2700" b="0" spc="-20" dirty="0">
                <a:latin typeface="Trebuchet MS"/>
                <a:cs typeface="Trebuchet MS"/>
              </a:rPr>
              <a:t> (ACE)</a:t>
            </a:r>
          </a:p>
          <a:p>
            <a:pPr marL="1485900" marR="0" lvl="0" indent="-396875" algn="l" defTabSz="914400" eaLnBrk="1" fontAlgn="auto" latinLnBrk="0" hangingPunct="1">
              <a:lnSpc>
                <a:spcPct val="100000"/>
              </a:lnSpc>
              <a:spcBef>
                <a:spcPts val="685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Kev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txhawb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nqa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zaj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lus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qhia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,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kev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cob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qhia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,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thiab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kev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txhawb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nqa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kev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kawm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los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ntawm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cov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tswv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cuab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hauv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zej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zog</a:t>
            </a:r>
            <a:endParaRPr kumimoji="0" lang="en-US" sz="2700" b="0" i="0" u="none" strike="noStrike" kern="0" cap="none" spc="-3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  <a:p>
            <a:pPr marL="1028700" marR="5080" indent="-457200" algn="l">
              <a:lnSpc>
                <a:spcPct val="115199"/>
              </a:lnSpc>
              <a:spcBef>
                <a:spcPts val="5"/>
              </a:spcBef>
              <a:buFont typeface="Courier New" panose="02070309020205020404" pitchFamily="49" charset="0"/>
              <a:buChar char="o"/>
            </a:pPr>
            <a:r>
              <a:rPr lang="en-US" sz="2700" b="0" spc="-20" dirty="0">
                <a:latin typeface="Trebuchet MS"/>
                <a:cs typeface="Trebuchet MS"/>
              </a:rPr>
              <a:t>Cov </a:t>
            </a:r>
            <a:r>
              <a:rPr lang="en-US" sz="2700" b="0" spc="-20" dirty="0" err="1">
                <a:latin typeface="Trebuchet MS"/>
                <a:cs typeface="Trebuchet MS"/>
              </a:rPr>
              <a:t>xwm</a:t>
            </a:r>
            <a:r>
              <a:rPr lang="en-US" sz="2700" b="0" spc="-20" dirty="0">
                <a:latin typeface="Trebuchet MS"/>
                <a:cs typeface="Trebuchet MS"/>
              </a:rPr>
              <a:t> </a:t>
            </a:r>
            <a:r>
              <a:rPr lang="en-US" sz="2700" b="0" spc="-20" dirty="0" err="1">
                <a:latin typeface="Trebuchet MS"/>
                <a:cs typeface="Trebuchet MS"/>
              </a:rPr>
              <a:t>txheej</a:t>
            </a:r>
            <a:endParaRPr lang="en-US" sz="2700" b="0" spc="-20" dirty="0">
              <a:latin typeface="Trebuchet MS"/>
              <a:cs typeface="Trebuchet MS"/>
            </a:endParaRPr>
          </a:p>
          <a:p>
            <a:pPr marL="1485900" marR="0" lvl="0" indent="-342900" algn="l" defTabSz="914400" eaLnBrk="1" fontAlgn="auto" latinLnBrk="0" hangingPunct="1">
              <a:lnSpc>
                <a:spcPct val="100000"/>
              </a:lnSpc>
              <a:spcBef>
                <a:spcPts val="685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Kev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ncig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xyuas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tsev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kawm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ntawv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qib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siab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, STEAM (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kev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mus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ncig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muaj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feem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xyuam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fab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kab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lis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kev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cai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,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tsev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cia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puav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pheej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,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Xim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thiab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Zej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Tsoom, Kev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Ncig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Ua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Si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Txog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Kev Tsim Vaj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Tsev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Hauv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Chicago,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ua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si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,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thiab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ntau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en-US" sz="2700" b="0" i="0" u="none" strike="noStrike" kern="0" cap="none" spc="-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ntxiv</a:t>
            </a:r>
            <a:r>
              <a:rPr kumimoji="0" lang="en-US" sz="2700" b="0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!)</a:t>
            </a:r>
            <a:endParaRPr lang="en-US" sz="2700" b="0" spc="-2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36138" y="2537251"/>
            <a:ext cx="11400155" cy="7235190"/>
            <a:chOff x="6436138" y="2537251"/>
            <a:chExt cx="11400155" cy="7235190"/>
          </a:xfrm>
        </p:grpSpPr>
        <p:sp>
          <p:nvSpPr>
            <p:cNvPr id="3" name="object 3"/>
            <p:cNvSpPr/>
            <p:nvPr/>
          </p:nvSpPr>
          <p:spPr>
            <a:xfrm>
              <a:off x="6480387" y="2585600"/>
              <a:ext cx="5907405" cy="5116195"/>
            </a:xfrm>
            <a:custGeom>
              <a:avLst/>
              <a:gdLst/>
              <a:ahLst/>
              <a:cxnLst/>
              <a:rect l="l" t="t" r="r" b="b"/>
              <a:pathLst>
                <a:path w="5907405" h="5116195">
                  <a:moveTo>
                    <a:pt x="5907285" y="5115709"/>
                  </a:moveTo>
                  <a:lnTo>
                    <a:pt x="0" y="5115709"/>
                  </a:lnTo>
                  <a:lnTo>
                    <a:pt x="2953642" y="0"/>
                  </a:lnTo>
                  <a:lnTo>
                    <a:pt x="3135772" y="315449"/>
                  </a:lnTo>
                  <a:lnTo>
                    <a:pt x="2953642" y="315449"/>
                  </a:lnTo>
                  <a:lnTo>
                    <a:pt x="272916" y="4958575"/>
                  </a:lnTo>
                  <a:lnTo>
                    <a:pt x="5816562" y="4958575"/>
                  </a:lnTo>
                  <a:lnTo>
                    <a:pt x="5907285" y="5115709"/>
                  </a:lnTo>
                  <a:close/>
                </a:path>
                <a:path w="5907405" h="5116195">
                  <a:moveTo>
                    <a:pt x="5816562" y="4958575"/>
                  </a:moveTo>
                  <a:lnTo>
                    <a:pt x="5634369" y="4958575"/>
                  </a:lnTo>
                  <a:lnTo>
                    <a:pt x="2953642" y="315449"/>
                  </a:lnTo>
                  <a:lnTo>
                    <a:pt x="3135772" y="315449"/>
                  </a:lnTo>
                  <a:lnTo>
                    <a:pt x="5816562" y="4958575"/>
                  </a:lnTo>
                  <a:close/>
                </a:path>
              </a:pathLst>
            </a:custGeom>
            <a:solidFill>
              <a:srgbClr val="C404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36138" y="2537251"/>
              <a:ext cx="5995851" cy="524636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387741" y="6476670"/>
              <a:ext cx="5448299" cy="32956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65196" y="2537251"/>
              <a:ext cx="4791074" cy="3590924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8700" y="2537251"/>
            <a:ext cx="4791074" cy="359092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542251" y="7934146"/>
            <a:ext cx="5597525" cy="214167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6700"/>
              </a:lnSpc>
              <a:spcBef>
                <a:spcPts val="95"/>
              </a:spcBef>
            </a:pPr>
            <a:r>
              <a:rPr lang="en-US" sz="2000" b="1" spc="55" dirty="0">
                <a:latin typeface="Trebuchet MS"/>
                <a:cs typeface="Trebuchet MS"/>
              </a:rPr>
              <a:t>Kev </a:t>
            </a:r>
            <a:r>
              <a:rPr lang="en-US" sz="2000" b="1" spc="55" dirty="0" err="1">
                <a:latin typeface="Trebuchet MS"/>
                <a:cs typeface="Trebuchet MS"/>
              </a:rPr>
              <a:t>npaj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peb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cov</a:t>
            </a:r>
            <a:r>
              <a:rPr lang="en-US" sz="2000" b="1" spc="55" dirty="0">
                <a:latin typeface="Trebuchet MS"/>
                <a:cs typeface="Trebuchet MS"/>
              </a:rPr>
              <a:t> tub </a:t>
            </a:r>
            <a:r>
              <a:rPr lang="en-US" sz="2000" b="1" spc="55" dirty="0" err="1">
                <a:latin typeface="Trebuchet MS"/>
                <a:cs typeface="Trebuchet MS"/>
              </a:rPr>
              <a:t>ntxhais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kawm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uas</a:t>
            </a:r>
            <a:r>
              <a:rPr lang="en-US" sz="2000" b="1" spc="55" dirty="0">
                <a:latin typeface="Trebuchet MS"/>
                <a:cs typeface="Trebuchet MS"/>
              </a:rPr>
              <a:t> tau </a:t>
            </a:r>
            <a:r>
              <a:rPr lang="en-US" sz="2000" b="1" spc="55" dirty="0" err="1">
                <a:latin typeface="Trebuchet MS"/>
                <a:cs typeface="Trebuchet MS"/>
              </a:rPr>
              <a:t>txais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nyiaj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pab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rau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kev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kawm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nrog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kev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paub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thiab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kev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txawj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ntse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uas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peb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paub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yog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qhov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tseem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ceeb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rau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lawv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txoj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kev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vam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meej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hauv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tsev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kawm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theem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siab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thiab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kev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kawm</a:t>
            </a:r>
            <a:r>
              <a:rPr lang="en-US" sz="2000" b="1" spc="55" dirty="0">
                <a:latin typeface="Trebuchet MS"/>
                <a:cs typeface="Trebuchet MS"/>
              </a:rPr>
              <a:t> tom </a:t>
            </a:r>
            <a:r>
              <a:rPr lang="en-US" sz="2000" b="1" spc="55" dirty="0" err="1">
                <a:latin typeface="Trebuchet MS"/>
                <a:cs typeface="Trebuchet MS"/>
              </a:rPr>
              <a:t>qab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tsev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kawm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theem</a:t>
            </a:r>
            <a:r>
              <a:rPr lang="en-US" sz="2000" b="1" spc="55" dirty="0">
                <a:latin typeface="Trebuchet MS"/>
                <a:cs typeface="Trebuchet MS"/>
              </a:rPr>
              <a:t> </a:t>
            </a:r>
            <a:r>
              <a:rPr lang="en-US" sz="2000" b="1" spc="55" dirty="0" err="1">
                <a:latin typeface="Trebuchet MS"/>
                <a:cs typeface="Trebuchet MS"/>
              </a:rPr>
              <a:t>nrab</a:t>
            </a:r>
            <a:r>
              <a:rPr lang="en-US" sz="2000" b="1" spc="55" dirty="0">
                <a:latin typeface="Trebuchet MS"/>
                <a:cs typeface="Trebuchet MS"/>
              </a:rPr>
              <a:t>.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14" name="object 8">
            <a:extLst>
              <a:ext uri="{FF2B5EF4-FFF2-40B4-BE49-F238E27FC236}">
                <a16:creationId xmlns:a16="http://schemas.microsoft.com/office/drawing/2014/main" id="{FEAF17AD-53D0-D49D-8EC8-8A707CBCB3BA}"/>
              </a:ext>
            </a:extLst>
          </p:cNvPr>
          <p:cNvSpPr txBox="1">
            <a:spLocks/>
          </p:cNvSpPr>
          <p:nvPr/>
        </p:nvSpPr>
        <p:spPr>
          <a:xfrm>
            <a:off x="6477000" y="1062291"/>
            <a:ext cx="5826766" cy="11669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5000" b="1" i="0">
                <a:solidFill>
                  <a:schemeClr val="tx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sz="7500" spc="180" dirty="0"/>
              <a:t>Lub </a:t>
            </a:r>
            <a:r>
              <a:rPr lang="en-US" sz="7500" spc="180" dirty="0" err="1"/>
              <a:t>Zej</a:t>
            </a:r>
            <a:r>
              <a:rPr lang="en-US" sz="7500" spc="180" dirty="0"/>
              <a:t> Zog</a:t>
            </a:r>
            <a:endParaRPr lang="en-US" sz="7500" dirty="0"/>
          </a:p>
        </p:txBody>
      </p:sp>
      <p:sp>
        <p:nvSpPr>
          <p:cNvPr id="15" name="object 9">
            <a:extLst>
              <a:ext uri="{FF2B5EF4-FFF2-40B4-BE49-F238E27FC236}">
                <a16:creationId xmlns:a16="http://schemas.microsoft.com/office/drawing/2014/main" id="{5BC00CE7-7142-39DF-65A5-CDFF6615314A}"/>
              </a:ext>
            </a:extLst>
          </p:cNvPr>
          <p:cNvSpPr txBox="1"/>
          <p:nvPr/>
        </p:nvSpPr>
        <p:spPr>
          <a:xfrm>
            <a:off x="807455" y="7277100"/>
            <a:ext cx="5461930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7200" b="1" spc="45" dirty="0">
                <a:latin typeface="Trebuchet MS"/>
                <a:cs typeface="Trebuchet MS"/>
              </a:rPr>
              <a:t>Kev </a:t>
            </a:r>
            <a:r>
              <a:rPr lang="en-US" sz="7200" b="1" spc="45" dirty="0" err="1">
                <a:latin typeface="Trebuchet MS"/>
                <a:cs typeface="Trebuchet MS"/>
              </a:rPr>
              <a:t>Tshawb</a:t>
            </a:r>
            <a:r>
              <a:rPr lang="en-US" sz="7200" b="1" spc="45" dirty="0">
                <a:latin typeface="Trebuchet MS"/>
                <a:cs typeface="Trebuchet MS"/>
              </a:rPr>
              <a:t> </a:t>
            </a:r>
            <a:r>
              <a:rPr lang="en-US" sz="7200" b="1" spc="45" dirty="0" err="1">
                <a:latin typeface="Trebuchet MS"/>
                <a:cs typeface="Trebuchet MS"/>
              </a:rPr>
              <a:t>Nrhiav</a:t>
            </a:r>
            <a:endParaRPr sz="7200" dirty="0">
              <a:latin typeface="Trebuchet MS"/>
              <a:cs typeface="Trebuchet MS"/>
            </a:endParaRPr>
          </a:p>
        </p:txBody>
      </p:sp>
      <p:sp>
        <p:nvSpPr>
          <p:cNvPr id="16" name="object 10">
            <a:extLst>
              <a:ext uri="{FF2B5EF4-FFF2-40B4-BE49-F238E27FC236}">
                <a16:creationId xmlns:a16="http://schemas.microsoft.com/office/drawing/2014/main" id="{25D79440-31F1-24A0-0674-E25A954A2973}"/>
              </a:ext>
            </a:extLst>
          </p:cNvPr>
          <p:cNvSpPr txBox="1"/>
          <p:nvPr/>
        </p:nvSpPr>
        <p:spPr>
          <a:xfrm>
            <a:off x="12793078" y="6530975"/>
            <a:ext cx="5257798" cy="31596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2700" algn="ctr">
              <a:lnSpc>
                <a:spcPct val="116700"/>
              </a:lnSpc>
              <a:spcBef>
                <a:spcPts val="95"/>
              </a:spcBef>
            </a:pPr>
            <a:r>
              <a:rPr lang="en-US" sz="6000" b="1" spc="165" dirty="0">
                <a:latin typeface="Trebuchet MS"/>
                <a:cs typeface="Trebuchet MS"/>
              </a:rPr>
              <a:t>Kev </a:t>
            </a:r>
            <a:r>
              <a:rPr lang="en-US" sz="6000" b="1" spc="165" dirty="0" err="1">
                <a:latin typeface="Trebuchet MS"/>
                <a:cs typeface="Trebuchet MS"/>
              </a:rPr>
              <a:t>Npaj</a:t>
            </a:r>
            <a:r>
              <a:rPr lang="en-US" sz="6000" b="1" spc="165" dirty="0">
                <a:latin typeface="Trebuchet MS"/>
                <a:cs typeface="Trebuchet MS"/>
              </a:rPr>
              <a:t> </a:t>
            </a:r>
            <a:r>
              <a:rPr lang="en-US" sz="6000" b="1" spc="165" dirty="0" err="1">
                <a:latin typeface="Trebuchet MS"/>
                <a:cs typeface="Trebuchet MS"/>
              </a:rPr>
              <a:t>Txhij</a:t>
            </a:r>
            <a:r>
              <a:rPr lang="en-US" sz="6000" b="1" spc="165" dirty="0">
                <a:latin typeface="Trebuchet MS"/>
                <a:cs typeface="Trebuchet MS"/>
              </a:rPr>
              <a:t> </a:t>
            </a:r>
            <a:r>
              <a:rPr lang="en-US" sz="6000" b="1" spc="165" dirty="0" err="1">
                <a:latin typeface="Trebuchet MS"/>
                <a:cs typeface="Trebuchet MS"/>
              </a:rPr>
              <a:t>Kawm</a:t>
            </a:r>
            <a:r>
              <a:rPr lang="en-US" sz="6000" b="1" spc="165" dirty="0">
                <a:latin typeface="Trebuchet MS"/>
                <a:cs typeface="Trebuchet MS"/>
              </a:rPr>
              <a:t> </a:t>
            </a:r>
            <a:r>
              <a:rPr lang="en-US" sz="6000" b="1" spc="165" dirty="0" err="1">
                <a:latin typeface="Trebuchet MS"/>
                <a:cs typeface="Trebuchet MS"/>
              </a:rPr>
              <a:t>Qib</a:t>
            </a:r>
            <a:r>
              <a:rPr lang="en-US" sz="6000" b="1" spc="165" dirty="0">
                <a:latin typeface="Trebuchet MS"/>
                <a:cs typeface="Trebuchet MS"/>
              </a:rPr>
              <a:t> </a:t>
            </a:r>
            <a:r>
              <a:rPr lang="en-US" sz="6000" b="1" spc="165" dirty="0" err="1">
                <a:latin typeface="Trebuchet MS"/>
                <a:cs typeface="Trebuchet MS"/>
              </a:rPr>
              <a:t>Siab</a:t>
            </a:r>
            <a:endParaRPr sz="60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26294" y="2259445"/>
            <a:ext cx="3162991" cy="496458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85733" y="4659333"/>
            <a:ext cx="4577571" cy="256469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291329" y="2217152"/>
            <a:ext cx="2174831" cy="2174831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466972" y="6743892"/>
            <a:ext cx="3571240" cy="3041650"/>
            <a:chOff x="1466972" y="6743892"/>
            <a:chExt cx="3571240" cy="3041650"/>
          </a:xfrm>
        </p:grpSpPr>
        <p:sp>
          <p:nvSpPr>
            <p:cNvPr id="6" name="object 6"/>
            <p:cNvSpPr/>
            <p:nvPr/>
          </p:nvSpPr>
          <p:spPr>
            <a:xfrm>
              <a:off x="1466972" y="6973308"/>
              <a:ext cx="3571240" cy="2812415"/>
            </a:xfrm>
            <a:custGeom>
              <a:avLst/>
              <a:gdLst/>
              <a:ahLst/>
              <a:cxnLst/>
              <a:rect l="l" t="t" r="r" b="b"/>
              <a:pathLst>
                <a:path w="3571240" h="2812415">
                  <a:moveTo>
                    <a:pt x="1230223" y="2811886"/>
                  </a:moveTo>
                  <a:lnTo>
                    <a:pt x="92953" y="2022146"/>
                  </a:lnTo>
                  <a:lnTo>
                    <a:pt x="0" y="509697"/>
                  </a:lnTo>
                  <a:lnTo>
                    <a:pt x="2266171" y="0"/>
                  </a:lnTo>
                  <a:lnTo>
                    <a:pt x="3487117" y="662043"/>
                  </a:lnTo>
                  <a:lnTo>
                    <a:pt x="3570793" y="2234156"/>
                  </a:lnTo>
                  <a:lnTo>
                    <a:pt x="1230223" y="2811886"/>
                  </a:lnTo>
                  <a:close/>
                </a:path>
              </a:pathLst>
            </a:custGeom>
            <a:solidFill>
              <a:srgbClr val="FFDE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66972" y="6973307"/>
              <a:ext cx="3571240" cy="2812415"/>
            </a:xfrm>
            <a:custGeom>
              <a:avLst/>
              <a:gdLst/>
              <a:ahLst/>
              <a:cxnLst/>
              <a:rect l="l" t="t" r="r" b="b"/>
              <a:pathLst>
                <a:path w="3571240" h="2812415">
                  <a:moveTo>
                    <a:pt x="1230223" y="2811886"/>
                  </a:moveTo>
                  <a:lnTo>
                    <a:pt x="92953" y="2022146"/>
                  </a:lnTo>
                  <a:lnTo>
                    <a:pt x="0" y="509697"/>
                  </a:lnTo>
                  <a:lnTo>
                    <a:pt x="2266171" y="0"/>
                  </a:lnTo>
                  <a:lnTo>
                    <a:pt x="3487117" y="662043"/>
                  </a:lnTo>
                  <a:lnTo>
                    <a:pt x="3570793" y="2234156"/>
                  </a:lnTo>
                  <a:lnTo>
                    <a:pt x="1230223" y="2811886"/>
                  </a:lnTo>
                  <a:close/>
                </a:path>
              </a:pathLst>
            </a:custGeom>
            <a:solidFill>
              <a:srgbClr val="090A0C">
                <a:alpha val="2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66964" y="7483017"/>
              <a:ext cx="3571240" cy="2302510"/>
            </a:xfrm>
            <a:custGeom>
              <a:avLst/>
              <a:gdLst/>
              <a:ahLst/>
              <a:cxnLst/>
              <a:rect l="l" t="t" r="r" b="b"/>
              <a:pathLst>
                <a:path w="3571240" h="2302509">
                  <a:moveTo>
                    <a:pt x="3570795" y="1724456"/>
                  </a:moveTo>
                  <a:lnTo>
                    <a:pt x="3487115" y="152336"/>
                  </a:lnTo>
                  <a:lnTo>
                    <a:pt x="1147000" y="764717"/>
                  </a:lnTo>
                  <a:lnTo>
                    <a:pt x="0" y="0"/>
                  </a:lnTo>
                  <a:lnTo>
                    <a:pt x="92951" y="1512443"/>
                  </a:lnTo>
                  <a:lnTo>
                    <a:pt x="1230223" y="2302179"/>
                  </a:lnTo>
                  <a:lnTo>
                    <a:pt x="3570795" y="1724456"/>
                  </a:lnTo>
                  <a:close/>
                </a:path>
              </a:pathLst>
            </a:custGeom>
            <a:solidFill>
              <a:srgbClr val="090A0C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06683" y="6743892"/>
              <a:ext cx="2827296" cy="127762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490074" y="7496648"/>
              <a:ext cx="3430270" cy="2255520"/>
            </a:xfrm>
            <a:custGeom>
              <a:avLst/>
              <a:gdLst/>
              <a:ahLst/>
              <a:cxnLst/>
              <a:rect l="l" t="t" r="r" b="b"/>
              <a:pathLst>
                <a:path w="3430270" h="2255520">
                  <a:moveTo>
                    <a:pt x="1202755" y="2255075"/>
                  </a:moveTo>
                  <a:lnTo>
                    <a:pt x="1200663" y="2253256"/>
                  </a:lnTo>
                  <a:lnTo>
                    <a:pt x="1119533" y="753541"/>
                  </a:lnTo>
                  <a:lnTo>
                    <a:pt x="545" y="7549"/>
                  </a:lnTo>
                  <a:lnTo>
                    <a:pt x="0" y="4729"/>
                  </a:lnTo>
                  <a:lnTo>
                    <a:pt x="2728" y="545"/>
                  </a:lnTo>
                  <a:lnTo>
                    <a:pt x="5548" y="0"/>
                  </a:lnTo>
                  <a:lnTo>
                    <a:pt x="1124718" y="746174"/>
                  </a:lnTo>
                  <a:lnTo>
                    <a:pt x="3425997" y="143977"/>
                  </a:lnTo>
                  <a:lnTo>
                    <a:pt x="3428453" y="145432"/>
                  </a:lnTo>
                  <a:lnTo>
                    <a:pt x="3429090" y="147888"/>
                  </a:lnTo>
                  <a:lnTo>
                    <a:pt x="3429726" y="150344"/>
                  </a:lnTo>
                  <a:lnTo>
                    <a:pt x="3428271" y="152800"/>
                  </a:lnTo>
                  <a:lnTo>
                    <a:pt x="1128720" y="754450"/>
                  </a:lnTo>
                  <a:lnTo>
                    <a:pt x="1209849" y="2252801"/>
                  </a:lnTo>
                  <a:lnTo>
                    <a:pt x="1207939" y="2254984"/>
                  </a:lnTo>
                  <a:lnTo>
                    <a:pt x="1202755" y="2255075"/>
                  </a:lnTo>
                  <a:close/>
                </a:path>
              </a:pathLst>
            </a:custGeom>
            <a:solidFill>
              <a:srgbClr val="090A0C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 rot="20820000">
            <a:off x="2608723" y="8152582"/>
            <a:ext cx="2447560" cy="1115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855"/>
              </a:lnSpc>
            </a:pPr>
            <a:r>
              <a:rPr lang="en-US" sz="2600" b="1" spc="-10" dirty="0">
                <a:latin typeface="Trebuchet MS"/>
                <a:cs typeface="Trebuchet MS"/>
              </a:rPr>
              <a:t>Kev </a:t>
            </a:r>
            <a:r>
              <a:rPr lang="en-US" sz="2600" b="1" spc="-10" dirty="0" err="1">
                <a:latin typeface="Trebuchet MS"/>
                <a:cs typeface="Trebuchet MS"/>
              </a:rPr>
              <a:t>Paub</a:t>
            </a:r>
            <a:r>
              <a:rPr lang="en-US" sz="2600" b="1" spc="-10" dirty="0">
                <a:latin typeface="Trebuchet MS"/>
                <a:cs typeface="Trebuchet MS"/>
              </a:rPr>
              <a:t> </a:t>
            </a:r>
            <a:r>
              <a:rPr lang="en-US" sz="2600" b="1" spc="-10" dirty="0" err="1">
                <a:latin typeface="Trebuchet MS"/>
                <a:cs typeface="Trebuchet MS"/>
              </a:rPr>
              <a:t>Dhau</a:t>
            </a:r>
            <a:r>
              <a:rPr lang="en-US" sz="2600" b="1" spc="-10" dirty="0">
                <a:latin typeface="Trebuchet MS"/>
                <a:cs typeface="Trebuchet MS"/>
              </a:rPr>
              <a:t> Los Kev </a:t>
            </a:r>
            <a:r>
              <a:rPr lang="en-US" sz="2600" b="1" spc="-10" dirty="0" err="1">
                <a:latin typeface="Trebuchet MS"/>
                <a:cs typeface="Trebuchet MS"/>
              </a:rPr>
              <a:t>Kawm</a:t>
            </a:r>
            <a:r>
              <a:rPr lang="en-US" sz="2600" b="1" spc="-10" dirty="0">
                <a:latin typeface="Trebuchet MS"/>
                <a:cs typeface="Trebuchet MS"/>
              </a:rPr>
              <a:t> </a:t>
            </a:r>
            <a:r>
              <a:rPr lang="en-US" sz="2600" b="1" spc="-10" dirty="0" err="1">
                <a:latin typeface="Trebuchet MS"/>
                <a:cs typeface="Trebuchet MS"/>
              </a:rPr>
              <a:t>Paub</a:t>
            </a:r>
            <a:endParaRPr lang="en-US" sz="2600" dirty="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22843" y="7581539"/>
            <a:ext cx="11934423" cy="159595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lang="en-US" sz="2800" b="1" u="sng" spc="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Kev </a:t>
            </a:r>
            <a:r>
              <a:rPr lang="en-US" sz="2800" b="1" u="sng" spc="75" dirty="0" err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Paub</a:t>
            </a:r>
            <a:r>
              <a:rPr lang="en-US" sz="2800" b="1" u="sng" spc="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Hais </a:t>
            </a:r>
            <a:r>
              <a:rPr lang="en-US" sz="2800" b="1" u="sng" spc="75" dirty="0" err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Txog</a:t>
            </a:r>
            <a:r>
              <a:rPr lang="en-US" sz="2800" b="1" u="sng" spc="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lang="en-US" sz="2800" b="1" u="sng" spc="75" dirty="0" err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Tsev</a:t>
            </a:r>
            <a:r>
              <a:rPr lang="en-US" sz="2800" b="1" u="sng" spc="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lang="en-US" sz="2800" b="1" u="sng" spc="75" dirty="0" err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Kawm</a:t>
            </a:r>
            <a:r>
              <a:rPr lang="en-US" sz="2800" b="1" u="sng" spc="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lang="en-US" sz="2800" b="1" u="sng" spc="75" dirty="0" err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Qib</a:t>
            </a:r>
            <a:r>
              <a:rPr lang="en-US" sz="2800" b="1" u="sng" spc="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lang="en-US" sz="2800" b="1" u="sng" spc="75" dirty="0" err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Siab</a:t>
            </a:r>
            <a:r>
              <a:rPr lang="en-US" sz="2800" b="1" u="sng" spc="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Los </a:t>
            </a:r>
            <a:r>
              <a:rPr lang="en-US" sz="2800" b="1" u="sng" spc="75" dirty="0" err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Ntawm</a:t>
            </a:r>
            <a:r>
              <a:rPr lang="en-US" sz="2800" b="1" u="sng" spc="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Kev </a:t>
            </a:r>
            <a:r>
              <a:rPr lang="en-US" sz="2800" b="1" u="sng" spc="75" dirty="0" err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Kawm</a:t>
            </a:r>
            <a:r>
              <a:rPr lang="en-US" sz="2800" b="1" u="sng" spc="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lang="en-US" sz="2800" b="1" u="sng" spc="75" dirty="0" err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Paub</a:t>
            </a:r>
            <a:endParaRPr sz="2800" u="sng" dirty="0">
              <a:latin typeface="Trebuchet MS"/>
              <a:cs typeface="Trebuchet MS"/>
            </a:endParaRPr>
          </a:p>
          <a:p>
            <a:pPr marL="228600" indent="-228600" algn="ctr">
              <a:lnSpc>
                <a:spcPct val="100000"/>
              </a:lnSpc>
              <a:spcBef>
                <a:spcPts val="585"/>
              </a:spcBef>
            </a:pPr>
            <a:r>
              <a:rPr sz="3200" spc="-1889" dirty="0">
                <a:latin typeface="Cambria"/>
                <a:cs typeface="Cambria"/>
              </a:rPr>
              <a:t>⟶</a:t>
            </a:r>
            <a:r>
              <a:rPr sz="3200" spc="-25" dirty="0">
                <a:latin typeface="Cambria"/>
                <a:cs typeface="Cambria"/>
              </a:rPr>
              <a:t> </a:t>
            </a:r>
            <a:r>
              <a:rPr lang="en-US" sz="3200" spc="-25" dirty="0">
                <a:latin typeface="Cambria"/>
                <a:cs typeface="Cambria"/>
              </a:rPr>
              <a:t>    </a:t>
            </a:r>
            <a:r>
              <a:rPr lang="en-US" sz="2800" b="1" dirty="0" err="1">
                <a:latin typeface="Trebuchet MS"/>
                <a:cs typeface="Trebuchet MS"/>
              </a:rPr>
              <a:t>Kawm</a:t>
            </a:r>
            <a:r>
              <a:rPr lang="en-US" sz="2800" b="1" dirty="0">
                <a:latin typeface="Trebuchet MS"/>
                <a:cs typeface="Trebuchet MS"/>
              </a:rPr>
              <a:t> </a:t>
            </a:r>
            <a:r>
              <a:rPr lang="en-US" sz="2800" b="1" dirty="0" err="1">
                <a:latin typeface="Trebuchet MS"/>
                <a:cs typeface="Trebuchet MS"/>
              </a:rPr>
              <a:t>paub</a:t>
            </a:r>
            <a:r>
              <a:rPr lang="en-US" sz="2800" b="1" dirty="0">
                <a:latin typeface="Trebuchet MS"/>
                <a:cs typeface="Trebuchet MS"/>
              </a:rPr>
              <a:t> </a:t>
            </a:r>
            <a:r>
              <a:rPr lang="en-US" sz="2800" b="1" dirty="0" err="1">
                <a:latin typeface="Trebuchet MS"/>
                <a:cs typeface="Trebuchet MS"/>
              </a:rPr>
              <a:t>los</a:t>
            </a:r>
            <a:r>
              <a:rPr lang="en-US" sz="2800" b="1" dirty="0">
                <a:latin typeface="Trebuchet MS"/>
                <a:cs typeface="Trebuchet MS"/>
              </a:rPr>
              <a:t> </a:t>
            </a:r>
            <a:r>
              <a:rPr lang="en-US" sz="2800" b="1" dirty="0" err="1">
                <a:latin typeface="Trebuchet MS"/>
                <a:cs typeface="Trebuchet MS"/>
              </a:rPr>
              <a:t>ntawm</a:t>
            </a:r>
            <a:r>
              <a:rPr lang="en-US" sz="2800" b="1" dirty="0">
                <a:latin typeface="Trebuchet MS"/>
                <a:cs typeface="Trebuchet MS"/>
              </a:rPr>
              <a:t> </a:t>
            </a:r>
            <a:r>
              <a:rPr lang="en-US" sz="2800" b="1" dirty="0" err="1">
                <a:latin typeface="Trebuchet MS"/>
                <a:cs typeface="Trebuchet MS"/>
              </a:rPr>
              <a:t>kev</a:t>
            </a:r>
            <a:r>
              <a:rPr lang="en-US" sz="2800" b="1" dirty="0">
                <a:latin typeface="Trebuchet MS"/>
                <a:cs typeface="Trebuchet MS"/>
              </a:rPr>
              <a:t> </a:t>
            </a:r>
            <a:r>
              <a:rPr lang="en-US" sz="2800" b="1" dirty="0" err="1">
                <a:latin typeface="Trebuchet MS"/>
                <a:cs typeface="Trebuchet MS"/>
              </a:rPr>
              <a:t>ua</a:t>
            </a:r>
            <a:r>
              <a:rPr lang="en-US" sz="2800" b="1" dirty="0">
                <a:latin typeface="Trebuchet MS"/>
                <a:cs typeface="Trebuchet MS"/>
              </a:rPr>
              <a:t> </a:t>
            </a:r>
            <a:r>
              <a:rPr lang="en-US" sz="2800" b="1" dirty="0" err="1">
                <a:latin typeface="Trebuchet MS"/>
                <a:cs typeface="Trebuchet MS"/>
              </a:rPr>
              <a:t>ncaj</a:t>
            </a:r>
            <a:r>
              <a:rPr lang="en-US" sz="2800" b="1" dirty="0">
                <a:latin typeface="Trebuchet MS"/>
                <a:cs typeface="Trebuchet MS"/>
              </a:rPr>
              <a:t> </a:t>
            </a:r>
            <a:r>
              <a:rPr lang="en-US" sz="2800" b="1" dirty="0" err="1">
                <a:latin typeface="Trebuchet MS"/>
                <a:cs typeface="Trebuchet MS"/>
              </a:rPr>
              <a:t>qha</a:t>
            </a:r>
            <a:r>
              <a:rPr lang="en-US" sz="2800" b="1" dirty="0">
                <a:latin typeface="Trebuchet MS"/>
                <a:cs typeface="Trebuchet MS"/>
              </a:rPr>
              <a:t> </a:t>
            </a:r>
            <a:r>
              <a:rPr lang="en-US" sz="2800" b="1" dirty="0" err="1">
                <a:latin typeface="Trebuchet MS"/>
                <a:cs typeface="Trebuchet MS"/>
              </a:rPr>
              <a:t>thiab</a:t>
            </a:r>
            <a:r>
              <a:rPr lang="en-US" sz="2800" b="1" dirty="0">
                <a:latin typeface="Trebuchet MS"/>
                <a:cs typeface="Trebuchet MS"/>
              </a:rPr>
              <a:t> </a:t>
            </a:r>
            <a:r>
              <a:rPr lang="en-US" sz="2800" b="1" dirty="0" err="1">
                <a:latin typeface="Trebuchet MS"/>
                <a:cs typeface="Trebuchet MS"/>
              </a:rPr>
              <a:t>muaj</a:t>
            </a:r>
            <a:r>
              <a:rPr lang="en-US" sz="2800" b="1" dirty="0">
                <a:latin typeface="Trebuchet MS"/>
                <a:cs typeface="Trebuchet MS"/>
              </a:rPr>
              <a:t> </a:t>
            </a:r>
            <a:r>
              <a:rPr lang="en-US" sz="2800" b="1" dirty="0" err="1">
                <a:latin typeface="Trebuchet MS"/>
                <a:cs typeface="Trebuchet MS"/>
              </a:rPr>
              <a:t>kev</a:t>
            </a:r>
            <a:r>
              <a:rPr lang="en-US" sz="2800" b="1" dirty="0">
                <a:latin typeface="Trebuchet MS"/>
                <a:cs typeface="Trebuchet MS"/>
              </a:rPr>
              <a:t> </a:t>
            </a:r>
            <a:r>
              <a:rPr lang="en-US" sz="2800" b="1" dirty="0" err="1">
                <a:latin typeface="Trebuchet MS"/>
                <a:cs typeface="Trebuchet MS"/>
              </a:rPr>
              <a:t>paub</a:t>
            </a:r>
            <a:endParaRPr lang="en-US" sz="2800" b="1" dirty="0">
              <a:latin typeface="Trebuchet MS"/>
              <a:cs typeface="Trebuchet MS"/>
            </a:endParaRPr>
          </a:p>
          <a:p>
            <a:pPr marL="228600" indent="-228600" algn="ctr">
              <a:lnSpc>
                <a:spcPct val="100000"/>
              </a:lnSpc>
              <a:spcBef>
                <a:spcPts val="585"/>
              </a:spcBef>
            </a:pPr>
            <a:r>
              <a:rPr lang="en-US" sz="2800" b="1" dirty="0">
                <a:latin typeface="Trebuchet MS"/>
                <a:cs typeface="Trebuchet MS"/>
              </a:rPr>
              <a:t>⟶ PSU, </a:t>
            </a:r>
            <a:r>
              <a:rPr lang="en-US" sz="2800" b="1" dirty="0" err="1">
                <a:latin typeface="Trebuchet MS"/>
                <a:cs typeface="Trebuchet MS"/>
              </a:rPr>
              <a:t>ncig</a:t>
            </a:r>
            <a:r>
              <a:rPr lang="en-US" sz="2800" b="1" dirty="0">
                <a:latin typeface="Trebuchet MS"/>
                <a:cs typeface="Trebuchet MS"/>
              </a:rPr>
              <a:t> </a:t>
            </a:r>
            <a:r>
              <a:rPr lang="en-US" sz="2800" b="1" dirty="0" err="1">
                <a:latin typeface="Trebuchet MS"/>
                <a:cs typeface="Trebuchet MS"/>
              </a:rPr>
              <a:t>saib</a:t>
            </a:r>
            <a:r>
              <a:rPr lang="en-US" sz="2800" b="1" dirty="0">
                <a:latin typeface="Trebuchet MS"/>
                <a:cs typeface="Trebuchet MS"/>
              </a:rPr>
              <a:t> </a:t>
            </a:r>
            <a:r>
              <a:rPr lang="en-US" sz="2800" b="1" dirty="0" err="1">
                <a:latin typeface="Trebuchet MS"/>
                <a:cs typeface="Trebuchet MS"/>
              </a:rPr>
              <a:t>tsev</a:t>
            </a:r>
            <a:r>
              <a:rPr lang="en-US" sz="2800" b="1" dirty="0">
                <a:latin typeface="Trebuchet MS"/>
                <a:cs typeface="Trebuchet MS"/>
              </a:rPr>
              <a:t> </a:t>
            </a:r>
            <a:r>
              <a:rPr lang="en-US" sz="2800" b="1" dirty="0" err="1">
                <a:latin typeface="Trebuchet MS"/>
                <a:cs typeface="Trebuchet MS"/>
              </a:rPr>
              <a:t>kawm</a:t>
            </a:r>
            <a:r>
              <a:rPr lang="en-US" sz="2800" b="1" dirty="0">
                <a:latin typeface="Trebuchet MS"/>
                <a:cs typeface="Trebuchet MS"/>
              </a:rPr>
              <a:t> </a:t>
            </a:r>
            <a:r>
              <a:rPr lang="en-US" sz="2800" b="1" dirty="0" err="1">
                <a:latin typeface="Trebuchet MS"/>
                <a:cs typeface="Trebuchet MS"/>
              </a:rPr>
              <a:t>qib</a:t>
            </a:r>
            <a:r>
              <a:rPr lang="en-US" sz="2800" b="1" dirty="0">
                <a:latin typeface="Trebuchet MS"/>
                <a:cs typeface="Trebuchet MS"/>
              </a:rPr>
              <a:t> </a:t>
            </a:r>
            <a:r>
              <a:rPr lang="en-US" sz="2800" b="1" dirty="0" err="1">
                <a:latin typeface="Trebuchet MS"/>
                <a:cs typeface="Trebuchet MS"/>
              </a:rPr>
              <a:t>siab</a:t>
            </a:r>
            <a:r>
              <a:rPr lang="en-US" sz="2800" b="1" dirty="0">
                <a:latin typeface="Trebuchet MS"/>
                <a:cs typeface="Trebuchet MS"/>
              </a:rPr>
              <a:t>, </a:t>
            </a:r>
            <a:r>
              <a:rPr lang="en-US" sz="2800" b="1" dirty="0" err="1">
                <a:latin typeface="Trebuchet MS"/>
                <a:cs typeface="Trebuchet MS"/>
              </a:rPr>
              <a:t>cov</a:t>
            </a:r>
            <a:r>
              <a:rPr lang="en-US" sz="2800" b="1" dirty="0">
                <a:latin typeface="Trebuchet MS"/>
                <a:cs typeface="Trebuchet MS"/>
              </a:rPr>
              <a:t> </a:t>
            </a:r>
            <a:r>
              <a:rPr lang="en-US" sz="2800" b="1" dirty="0" err="1">
                <a:latin typeface="Trebuchet MS"/>
                <a:cs typeface="Trebuchet MS"/>
              </a:rPr>
              <a:t>xwm</a:t>
            </a:r>
            <a:r>
              <a:rPr lang="en-US" sz="2800" b="1" dirty="0">
                <a:latin typeface="Trebuchet MS"/>
                <a:cs typeface="Trebuchet MS"/>
              </a:rPr>
              <a:t> </a:t>
            </a:r>
            <a:r>
              <a:rPr lang="en-US" sz="2800" b="1" dirty="0" err="1">
                <a:latin typeface="Trebuchet MS"/>
                <a:cs typeface="Trebuchet MS"/>
              </a:rPr>
              <a:t>txheej</a:t>
            </a:r>
            <a:r>
              <a:rPr lang="en-US" sz="2800" b="1" dirty="0">
                <a:latin typeface="Trebuchet MS"/>
                <a:cs typeface="Trebuchet MS"/>
              </a:rPr>
              <a:t> </a:t>
            </a:r>
            <a:r>
              <a:rPr lang="en-US" sz="2800" b="1" dirty="0" err="1">
                <a:latin typeface="Trebuchet MS"/>
                <a:cs typeface="Trebuchet MS"/>
              </a:rPr>
              <a:t>ntawm</a:t>
            </a:r>
            <a:r>
              <a:rPr lang="en-US" sz="2800" b="1" dirty="0">
                <a:latin typeface="Trebuchet MS"/>
                <a:cs typeface="Trebuchet MS"/>
              </a:rPr>
              <a:t> STEAM</a:t>
            </a:r>
          </a:p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883831" y="2220007"/>
            <a:ext cx="2171976" cy="2171975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001511" y="997046"/>
            <a:ext cx="16284976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8920">
              <a:lnSpc>
                <a:spcPct val="100000"/>
              </a:lnSpc>
              <a:spcBef>
                <a:spcPts val="100"/>
              </a:spcBef>
            </a:pPr>
            <a:r>
              <a:rPr lang="en-US" spc="110" dirty="0"/>
              <a:t>Kev </a:t>
            </a:r>
            <a:r>
              <a:rPr lang="en-US" spc="110" dirty="0" err="1"/>
              <a:t>Npaj</a:t>
            </a:r>
            <a:r>
              <a:rPr lang="en-US" spc="110" dirty="0"/>
              <a:t> </a:t>
            </a:r>
            <a:r>
              <a:rPr lang="en-US" spc="110" dirty="0" err="1"/>
              <a:t>Txhij</a:t>
            </a:r>
            <a:r>
              <a:rPr lang="en-US" spc="110" dirty="0"/>
              <a:t> </a:t>
            </a:r>
            <a:r>
              <a:rPr lang="en-US" spc="110" dirty="0" err="1"/>
              <a:t>Kawm</a:t>
            </a:r>
            <a:r>
              <a:rPr lang="en-US" spc="110" dirty="0"/>
              <a:t> </a:t>
            </a:r>
            <a:r>
              <a:rPr lang="en-US" spc="110" dirty="0" err="1"/>
              <a:t>Qib</a:t>
            </a:r>
            <a:r>
              <a:rPr lang="en-US" spc="110" dirty="0"/>
              <a:t> </a:t>
            </a:r>
            <a:r>
              <a:rPr lang="en-US" spc="110" dirty="0" err="1"/>
              <a:t>Siab</a:t>
            </a:r>
            <a:r>
              <a:rPr lang="en-US" spc="110" dirty="0"/>
              <a:t> - </a:t>
            </a:r>
            <a:r>
              <a:rPr lang="en-US" spc="110" dirty="0" err="1"/>
              <a:t>Koj</a:t>
            </a:r>
            <a:r>
              <a:rPr lang="en-US" spc="110" dirty="0"/>
              <a:t> </a:t>
            </a:r>
            <a:r>
              <a:rPr lang="en-US" spc="110" dirty="0" err="1"/>
              <a:t>yuav</a:t>
            </a:r>
            <a:r>
              <a:rPr lang="en-US" spc="110" dirty="0"/>
              <a:t> </a:t>
            </a:r>
            <a:r>
              <a:rPr lang="en-US" spc="110" dirty="0" err="1"/>
              <a:t>tsim</a:t>
            </a:r>
            <a:r>
              <a:rPr lang="en-US" spc="110" dirty="0"/>
              <a:t> </a:t>
            </a:r>
            <a:r>
              <a:rPr lang="en-US" spc="110" dirty="0" err="1"/>
              <a:t>cov</a:t>
            </a:r>
            <a:r>
              <a:rPr lang="en-US" spc="110" dirty="0"/>
              <a:t> </a:t>
            </a:r>
            <a:r>
              <a:rPr lang="en-US" spc="110" dirty="0" err="1"/>
              <a:t>kev</a:t>
            </a:r>
            <a:r>
              <a:rPr lang="en-US" spc="110" dirty="0"/>
              <a:t> </a:t>
            </a:r>
            <a:r>
              <a:rPr lang="en-US" spc="110" dirty="0" err="1"/>
              <a:t>paub</a:t>
            </a:r>
            <a:r>
              <a:rPr lang="en-US" spc="110" dirty="0"/>
              <a:t> fab </a:t>
            </a:r>
            <a:r>
              <a:rPr lang="en-US" spc="110" dirty="0" err="1"/>
              <a:t>twg</a:t>
            </a:r>
            <a:r>
              <a:rPr lang="en-US" spc="110" dirty="0"/>
              <a:t>?</a:t>
            </a:r>
            <a:endParaRPr spc="1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16099" y="5186739"/>
            <a:ext cx="10408285" cy="211404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lang="en-US" sz="3000" b="1" u="sng" spc="10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Kev </a:t>
            </a:r>
            <a:r>
              <a:rPr lang="en-US" sz="3000" b="1" u="sng" spc="105" dirty="0" err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Paub</a:t>
            </a:r>
            <a:r>
              <a:rPr lang="en-US" sz="3000" b="1" u="sng" spc="10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Fab Kev </a:t>
            </a:r>
            <a:r>
              <a:rPr lang="en-US" sz="3000" b="1" u="sng" spc="105" dirty="0" err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Kawm</a:t>
            </a:r>
            <a:r>
              <a:rPr lang="en-US" sz="3000" b="1" u="sng" spc="10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lang="en-US" sz="3000" b="1" u="sng" spc="105" dirty="0" err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Qib</a:t>
            </a:r>
            <a:r>
              <a:rPr lang="en-US" sz="3000" b="1" u="sng" spc="10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Master </a:t>
            </a:r>
          </a:p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sz="3000" spc="-1889" dirty="0">
                <a:latin typeface="Cambria"/>
                <a:cs typeface="Cambria"/>
              </a:rPr>
              <a:t>⟶</a:t>
            </a:r>
            <a:r>
              <a:rPr sz="3000" spc="-20" dirty="0">
                <a:latin typeface="Cambria"/>
                <a:cs typeface="Cambria"/>
              </a:rPr>
              <a:t> </a:t>
            </a:r>
            <a:r>
              <a:rPr lang="en-US" sz="3000" spc="-20" dirty="0">
                <a:latin typeface="Cambria"/>
                <a:cs typeface="Cambria"/>
              </a:rPr>
              <a:t>   </a:t>
            </a:r>
            <a:r>
              <a:rPr lang="en-US" sz="3000" b="1" spc="95" dirty="0" err="1">
                <a:latin typeface="Trebuchet MS"/>
                <a:cs typeface="Trebuchet MS"/>
              </a:rPr>
              <a:t>Nthuav</a:t>
            </a:r>
            <a:r>
              <a:rPr lang="en-US" sz="3000" b="1" spc="95" dirty="0">
                <a:latin typeface="Trebuchet MS"/>
                <a:cs typeface="Trebuchet MS"/>
              </a:rPr>
              <a:t> </a:t>
            </a:r>
            <a:r>
              <a:rPr lang="en-US" sz="3000" b="1" spc="95" dirty="0" err="1">
                <a:latin typeface="Trebuchet MS"/>
                <a:cs typeface="Trebuchet MS"/>
              </a:rPr>
              <a:t>cov</a:t>
            </a:r>
            <a:r>
              <a:rPr lang="en-US" sz="3000" b="1" spc="95" dirty="0">
                <a:latin typeface="Trebuchet MS"/>
                <a:cs typeface="Trebuchet MS"/>
              </a:rPr>
              <a:t> </a:t>
            </a:r>
            <a:r>
              <a:rPr lang="en-US" sz="3000" b="1" spc="95" dirty="0" err="1">
                <a:latin typeface="Trebuchet MS"/>
                <a:cs typeface="Trebuchet MS"/>
              </a:rPr>
              <a:t>kev</a:t>
            </a:r>
            <a:r>
              <a:rPr lang="en-US" sz="3000" b="1" spc="95" dirty="0">
                <a:latin typeface="Trebuchet MS"/>
                <a:cs typeface="Trebuchet MS"/>
              </a:rPr>
              <a:t> </a:t>
            </a:r>
            <a:r>
              <a:rPr lang="en-US" sz="3000" b="1" spc="95" dirty="0" err="1">
                <a:latin typeface="Trebuchet MS"/>
                <a:cs typeface="Trebuchet MS"/>
              </a:rPr>
              <a:t>txawj</a:t>
            </a:r>
            <a:r>
              <a:rPr lang="en-US" sz="3000" b="1" spc="95" dirty="0">
                <a:latin typeface="Trebuchet MS"/>
                <a:cs typeface="Trebuchet MS"/>
              </a:rPr>
              <a:t> fab </a:t>
            </a:r>
            <a:r>
              <a:rPr lang="en-US" sz="3000" b="1" spc="95" dirty="0" err="1">
                <a:latin typeface="Trebuchet MS"/>
                <a:cs typeface="Trebuchet MS"/>
              </a:rPr>
              <a:t>kev</a:t>
            </a:r>
            <a:r>
              <a:rPr lang="en-US" sz="3000" b="1" spc="95" dirty="0">
                <a:latin typeface="Trebuchet MS"/>
                <a:cs typeface="Trebuchet MS"/>
              </a:rPr>
              <a:t> </a:t>
            </a:r>
            <a:r>
              <a:rPr lang="en-US" sz="3000" b="1" spc="95" dirty="0" err="1">
                <a:latin typeface="Trebuchet MS"/>
                <a:cs typeface="Trebuchet MS"/>
              </a:rPr>
              <a:t>xav</a:t>
            </a:r>
            <a:r>
              <a:rPr lang="en-US" sz="3000" b="1" spc="95" dirty="0">
                <a:latin typeface="Trebuchet MS"/>
                <a:cs typeface="Trebuchet MS"/>
              </a:rPr>
              <a:t> zoo</a:t>
            </a:r>
          </a:p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lang="en-US" sz="3000" b="1" spc="95" dirty="0">
                <a:latin typeface="Trebuchet MS"/>
                <a:cs typeface="Trebuchet MS"/>
              </a:rPr>
              <a:t>⟶ ACE, </a:t>
            </a:r>
            <a:r>
              <a:rPr lang="en-US" sz="3000" b="1" spc="95" dirty="0" err="1">
                <a:latin typeface="Trebuchet MS"/>
                <a:cs typeface="Trebuchet MS"/>
              </a:rPr>
              <a:t>kev</a:t>
            </a:r>
            <a:r>
              <a:rPr lang="en-US" sz="3000" b="1" spc="95" dirty="0">
                <a:latin typeface="Trebuchet MS"/>
                <a:cs typeface="Trebuchet MS"/>
              </a:rPr>
              <a:t> </a:t>
            </a:r>
            <a:r>
              <a:rPr lang="en-US" sz="3000" b="1" spc="95" dirty="0" err="1">
                <a:latin typeface="Trebuchet MS"/>
                <a:cs typeface="Trebuchet MS"/>
              </a:rPr>
              <a:t>qhia</a:t>
            </a:r>
            <a:r>
              <a:rPr lang="en-US" sz="3000" b="1" spc="95" dirty="0">
                <a:latin typeface="Trebuchet MS"/>
                <a:cs typeface="Trebuchet MS"/>
              </a:rPr>
              <a:t> </a:t>
            </a:r>
            <a:r>
              <a:rPr lang="en-US" sz="3000" b="1" spc="95" dirty="0" err="1">
                <a:latin typeface="Trebuchet MS"/>
                <a:cs typeface="Trebuchet MS"/>
              </a:rPr>
              <a:t>tshwj</a:t>
            </a:r>
            <a:r>
              <a:rPr lang="en-US" sz="3000" b="1" spc="95" dirty="0">
                <a:latin typeface="Trebuchet MS"/>
                <a:cs typeface="Trebuchet MS"/>
              </a:rPr>
              <a:t> </a:t>
            </a:r>
            <a:r>
              <a:rPr lang="en-US" sz="3000" b="1" spc="95" dirty="0" err="1">
                <a:latin typeface="Trebuchet MS"/>
                <a:cs typeface="Trebuchet MS"/>
              </a:rPr>
              <a:t>xeeb</a:t>
            </a:r>
            <a:r>
              <a:rPr lang="en-US" sz="3000" b="1" spc="95" dirty="0">
                <a:latin typeface="Trebuchet MS"/>
                <a:cs typeface="Trebuchet MS"/>
              </a:rPr>
              <a:t>, </a:t>
            </a:r>
            <a:r>
              <a:rPr lang="en-US" sz="3000" b="1" spc="95" dirty="0" err="1">
                <a:latin typeface="Trebuchet MS"/>
                <a:cs typeface="Trebuchet MS"/>
              </a:rPr>
              <a:t>kev</a:t>
            </a:r>
            <a:r>
              <a:rPr lang="en-US" sz="3000" b="1" spc="95" dirty="0">
                <a:latin typeface="Trebuchet MS"/>
                <a:cs typeface="Trebuchet MS"/>
              </a:rPr>
              <a:t> taw </a:t>
            </a:r>
            <a:r>
              <a:rPr lang="en-US" sz="3000" b="1" spc="95" dirty="0" err="1">
                <a:latin typeface="Trebuchet MS"/>
                <a:cs typeface="Trebuchet MS"/>
              </a:rPr>
              <a:t>qhia</a:t>
            </a:r>
            <a:r>
              <a:rPr lang="en-US" sz="3000" b="1" spc="95" dirty="0">
                <a:latin typeface="Trebuchet MS"/>
                <a:cs typeface="Trebuchet MS"/>
              </a:rPr>
              <a:t>, PSU </a:t>
            </a:r>
            <a:r>
              <a:rPr lang="en-US" sz="3000" b="1" spc="95" dirty="0" err="1">
                <a:latin typeface="Trebuchet MS"/>
                <a:cs typeface="Trebuchet MS"/>
              </a:rPr>
              <a:t>cov</a:t>
            </a:r>
            <a:r>
              <a:rPr lang="en-US" sz="3000" b="1" spc="95" dirty="0">
                <a:latin typeface="Trebuchet MS"/>
                <a:cs typeface="Trebuchet MS"/>
              </a:rPr>
              <a:t> chav </a:t>
            </a:r>
            <a:r>
              <a:rPr lang="en-US" sz="3000" b="1" spc="95" dirty="0" err="1">
                <a:latin typeface="Trebuchet MS"/>
                <a:cs typeface="Trebuchet MS"/>
              </a:rPr>
              <a:t>kawm</a:t>
            </a:r>
            <a:r>
              <a:rPr lang="en-US" sz="3000" b="1" spc="95" dirty="0">
                <a:latin typeface="Trebuchet MS"/>
                <a:cs typeface="Trebuchet MS"/>
              </a:rPr>
              <a:t>, </a:t>
            </a:r>
            <a:r>
              <a:rPr lang="en-US" sz="3000" b="1" spc="95" dirty="0" err="1">
                <a:latin typeface="Trebuchet MS"/>
                <a:cs typeface="Trebuchet MS"/>
              </a:rPr>
              <a:t>kev</a:t>
            </a:r>
            <a:r>
              <a:rPr lang="en-US" sz="3000" b="1" spc="95" dirty="0">
                <a:latin typeface="Trebuchet MS"/>
                <a:cs typeface="Trebuchet MS"/>
              </a:rPr>
              <a:t> cob </a:t>
            </a:r>
            <a:r>
              <a:rPr lang="en-US" sz="3000" b="1" spc="95" dirty="0" err="1">
                <a:latin typeface="Trebuchet MS"/>
                <a:cs typeface="Trebuchet MS"/>
              </a:rPr>
              <a:t>qhia</a:t>
            </a:r>
            <a:r>
              <a:rPr lang="en-US" sz="3000" b="1" spc="95" dirty="0">
                <a:latin typeface="Trebuchet MS"/>
                <a:cs typeface="Trebuchet MS"/>
              </a:rPr>
              <a:t> </a:t>
            </a:r>
            <a:r>
              <a:rPr lang="en-US" sz="3000" b="1" spc="95" dirty="0" err="1">
                <a:latin typeface="Trebuchet MS"/>
                <a:cs typeface="Trebuchet MS"/>
              </a:rPr>
              <a:t>phooj</a:t>
            </a:r>
            <a:r>
              <a:rPr lang="en-US" sz="3000" b="1" spc="95" dirty="0">
                <a:latin typeface="Trebuchet MS"/>
                <a:cs typeface="Trebuchet MS"/>
              </a:rPr>
              <a:t> </a:t>
            </a:r>
            <a:r>
              <a:rPr lang="en-US" sz="3000" b="1" spc="95" dirty="0" err="1">
                <a:latin typeface="Trebuchet MS"/>
                <a:cs typeface="Trebuchet MS"/>
              </a:rPr>
              <a:t>ywg</a:t>
            </a:r>
            <a:endParaRPr lang="en-US" sz="3000" b="1" spc="95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01511" y="997046"/>
            <a:ext cx="16284976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965">
              <a:lnSpc>
                <a:spcPct val="100000"/>
              </a:lnSpc>
              <a:spcBef>
                <a:spcPts val="100"/>
              </a:spcBef>
            </a:pPr>
            <a:r>
              <a:rPr lang="en-US" spc="110" dirty="0"/>
              <a:t>Kev </a:t>
            </a:r>
            <a:r>
              <a:rPr lang="en-US" spc="110" dirty="0" err="1"/>
              <a:t>Npaj</a:t>
            </a:r>
            <a:r>
              <a:rPr lang="en-US" spc="110" dirty="0"/>
              <a:t> </a:t>
            </a:r>
            <a:r>
              <a:rPr lang="en-US" spc="110" dirty="0" err="1"/>
              <a:t>Txhij</a:t>
            </a:r>
            <a:r>
              <a:rPr lang="en-US" spc="110" dirty="0"/>
              <a:t> </a:t>
            </a:r>
            <a:r>
              <a:rPr lang="en-US" spc="110" dirty="0" err="1"/>
              <a:t>Kawm</a:t>
            </a:r>
            <a:r>
              <a:rPr lang="en-US" spc="110" dirty="0"/>
              <a:t> </a:t>
            </a:r>
            <a:r>
              <a:rPr lang="en-US" spc="110" dirty="0" err="1"/>
              <a:t>Qib</a:t>
            </a:r>
            <a:r>
              <a:rPr lang="en-US" spc="110" dirty="0"/>
              <a:t> </a:t>
            </a:r>
            <a:r>
              <a:rPr lang="en-US" spc="110" dirty="0" err="1"/>
              <a:t>Siab</a:t>
            </a:r>
            <a:r>
              <a:rPr lang="en-US" spc="110" dirty="0"/>
              <a:t> - </a:t>
            </a:r>
            <a:r>
              <a:rPr lang="en-US" spc="110" dirty="0" err="1"/>
              <a:t>Koj</a:t>
            </a:r>
            <a:r>
              <a:rPr lang="en-US" spc="110" dirty="0"/>
              <a:t> </a:t>
            </a:r>
            <a:r>
              <a:rPr lang="en-US" spc="110" dirty="0" err="1"/>
              <a:t>yuav</a:t>
            </a:r>
            <a:r>
              <a:rPr lang="en-US" spc="110" dirty="0"/>
              <a:t> </a:t>
            </a:r>
            <a:r>
              <a:rPr lang="en-US" spc="110" dirty="0" err="1"/>
              <a:t>tsim</a:t>
            </a:r>
            <a:r>
              <a:rPr lang="en-US" spc="110" dirty="0"/>
              <a:t> </a:t>
            </a:r>
            <a:r>
              <a:rPr lang="en-US" spc="110" dirty="0" err="1"/>
              <a:t>cov</a:t>
            </a:r>
            <a:r>
              <a:rPr lang="en-US" spc="110" dirty="0"/>
              <a:t> </a:t>
            </a:r>
            <a:r>
              <a:rPr lang="en-US" spc="110" dirty="0" err="1"/>
              <a:t>kev</a:t>
            </a:r>
            <a:r>
              <a:rPr lang="en-US" spc="110" dirty="0"/>
              <a:t> </a:t>
            </a:r>
            <a:r>
              <a:rPr lang="en-US" spc="110" dirty="0" err="1"/>
              <a:t>paub</a:t>
            </a:r>
            <a:r>
              <a:rPr lang="en-US" spc="110" dirty="0"/>
              <a:t> fab </a:t>
            </a:r>
            <a:r>
              <a:rPr lang="en-US" spc="110" dirty="0" err="1"/>
              <a:t>twg</a:t>
            </a:r>
            <a:r>
              <a:rPr lang="en-US" spc="110" dirty="0"/>
              <a:t>?</a:t>
            </a:r>
            <a:endParaRPr spc="13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30777" y="2109974"/>
            <a:ext cx="2759663" cy="287824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80404" y="7434278"/>
            <a:ext cx="4479634" cy="250982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50000" y="2109974"/>
            <a:ext cx="2759663" cy="2878243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355605" y="5168549"/>
            <a:ext cx="3682365" cy="4617085"/>
            <a:chOff x="1355605" y="5168549"/>
            <a:chExt cx="3682365" cy="4617085"/>
          </a:xfrm>
        </p:grpSpPr>
        <p:sp>
          <p:nvSpPr>
            <p:cNvPr id="8" name="object 8"/>
            <p:cNvSpPr/>
            <p:nvPr/>
          </p:nvSpPr>
          <p:spPr>
            <a:xfrm>
              <a:off x="1466972" y="6973308"/>
              <a:ext cx="3571240" cy="2812415"/>
            </a:xfrm>
            <a:custGeom>
              <a:avLst/>
              <a:gdLst/>
              <a:ahLst/>
              <a:cxnLst/>
              <a:rect l="l" t="t" r="r" b="b"/>
              <a:pathLst>
                <a:path w="3571240" h="2812415">
                  <a:moveTo>
                    <a:pt x="1230223" y="2811886"/>
                  </a:moveTo>
                  <a:lnTo>
                    <a:pt x="92953" y="2022146"/>
                  </a:lnTo>
                  <a:lnTo>
                    <a:pt x="0" y="509697"/>
                  </a:lnTo>
                  <a:lnTo>
                    <a:pt x="2266171" y="0"/>
                  </a:lnTo>
                  <a:lnTo>
                    <a:pt x="3487117" y="662043"/>
                  </a:lnTo>
                  <a:lnTo>
                    <a:pt x="3570793" y="2234156"/>
                  </a:lnTo>
                  <a:lnTo>
                    <a:pt x="1230223" y="2811886"/>
                  </a:lnTo>
                  <a:close/>
                </a:path>
              </a:pathLst>
            </a:custGeom>
            <a:solidFill>
              <a:srgbClr val="FFDE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66972" y="6973308"/>
              <a:ext cx="3571240" cy="2812415"/>
            </a:xfrm>
            <a:custGeom>
              <a:avLst/>
              <a:gdLst/>
              <a:ahLst/>
              <a:cxnLst/>
              <a:rect l="l" t="t" r="r" b="b"/>
              <a:pathLst>
                <a:path w="3571240" h="2812415">
                  <a:moveTo>
                    <a:pt x="1230223" y="2811886"/>
                  </a:moveTo>
                  <a:lnTo>
                    <a:pt x="92953" y="2022146"/>
                  </a:lnTo>
                  <a:lnTo>
                    <a:pt x="0" y="509697"/>
                  </a:lnTo>
                  <a:lnTo>
                    <a:pt x="2266171" y="0"/>
                  </a:lnTo>
                  <a:lnTo>
                    <a:pt x="3487117" y="662043"/>
                  </a:lnTo>
                  <a:lnTo>
                    <a:pt x="3570793" y="2234156"/>
                  </a:lnTo>
                  <a:lnTo>
                    <a:pt x="1230223" y="2811886"/>
                  </a:lnTo>
                  <a:close/>
                </a:path>
              </a:pathLst>
            </a:custGeom>
            <a:solidFill>
              <a:srgbClr val="090A0C">
                <a:alpha val="2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66964" y="7483017"/>
              <a:ext cx="3571240" cy="2302510"/>
            </a:xfrm>
            <a:custGeom>
              <a:avLst/>
              <a:gdLst/>
              <a:ahLst/>
              <a:cxnLst/>
              <a:rect l="l" t="t" r="r" b="b"/>
              <a:pathLst>
                <a:path w="3571240" h="2302509">
                  <a:moveTo>
                    <a:pt x="3570795" y="1724456"/>
                  </a:moveTo>
                  <a:lnTo>
                    <a:pt x="3487115" y="152336"/>
                  </a:lnTo>
                  <a:lnTo>
                    <a:pt x="1147000" y="764717"/>
                  </a:lnTo>
                  <a:lnTo>
                    <a:pt x="0" y="0"/>
                  </a:lnTo>
                  <a:lnTo>
                    <a:pt x="92951" y="1512443"/>
                  </a:lnTo>
                  <a:lnTo>
                    <a:pt x="1230223" y="2302179"/>
                  </a:lnTo>
                  <a:lnTo>
                    <a:pt x="3570795" y="1724456"/>
                  </a:lnTo>
                  <a:close/>
                </a:path>
              </a:pathLst>
            </a:custGeom>
            <a:solidFill>
              <a:srgbClr val="090A0C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06683" y="6743892"/>
              <a:ext cx="2827296" cy="127762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490074" y="7496648"/>
              <a:ext cx="3430270" cy="2255520"/>
            </a:xfrm>
            <a:custGeom>
              <a:avLst/>
              <a:gdLst/>
              <a:ahLst/>
              <a:cxnLst/>
              <a:rect l="l" t="t" r="r" b="b"/>
              <a:pathLst>
                <a:path w="3430270" h="2255520">
                  <a:moveTo>
                    <a:pt x="1202755" y="2255075"/>
                  </a:moveTo>
                  <a:lnTo>
                    <a:pt x="1200663" y="2253256"/>
                  </a:lnTo>
                  <a:lnTo>
                    <a:pt x="1119533" y="753541"/>
                  </a:lnTo>
                  <a:lnTo>
                    <a:pt x="545" y="7549"/>
                  </a:lnTo>
                  <a:lnTo>
                    <a:pt x="0" y="4729"/>
                  </a:lnTo>
                  <a:lnTo>
                    <a:pt x="2728" y="545"/>
                  </a:lnTo>
                  <a:lnTo>
                    <a:pt x="5548" y="0"/>
                  </a:lnTo>
                  <a:lnTo>
                    <a:pt x="1124718" y="746174"/>
                  </a:lnTo>
                  <a:lnTo>
                    <a:pt x="3425997" y="143977"/>
                  </a:lnTo>
                  <a:lnTo>
                    <a:pt x="3428453" y="145432"/>
                  </a:lnTo>
                  <a:lnTo>
                    <a:pt x="3429090" y="147888"/>
                  </a:lnTo>
                  <a:lnTo>
                    <a:pt x="3429726" y="150344"/>
                  </a:lnTo>
                  <a:lnTo>
                    <a:pt x="3428271" y="152800"/>
                  </a:lnTo>
                  <a:lnTo>
                    <a:pt x="1128720" y="754450"/>
                  </a:lnTo>
                  <a:lnTo>
                    <a:pt x="1209849" y="2252801"/>
                  </a:lnTo>
                  <a:lnTo>
                    <a:pt x="1207939" y="2254984"/>
                  </a:lnTo>
                  <a:lnTo>
                    <a:pt x="1202755" y="2255075"/>
                  </a:lnTo>
                  <a:close/>
                </a:path>
              </a:pathLst>
            </a:custGeom>
            <a:solidFill>
              <a:srgbClr val="090A0C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55605" y="5401161"/>
              <a:ext cx="3620770" cy="2847975"/>
            </a:xfrm>
            <a:custGeom>
              <a:avLst/>
              <a:gdLst/>
              <a:ahLst/>
              <a:cxnLst/>
              <a:rect l="l" t="t" r="r" b="b"/>
              <a:pathLst>
                <a:path w="3620770" h="2847975">
                  <a:moveTo>
                    <a:pt x="1261832" y="2847488"/>
                  </a:moveTo>
                  <a:lnTo>
                    <a:pt x="1242218" y="2847488"/>
                  </a:lnTo>
                  <a:lnTo>
                    <a:pt x="94248" y="2050317"/>
                  </a:lnTo>
                  <a:lnTo>
                    <a:pt x="0" y="516798"/>
                  </a:lnTo>
                  <a:lnTo>
                    <a:pt x="2297742" y="0"/>
                  </a:lnTo>
                  <a:lnTo>
                    <a:pt x="3535698" y="671266"/>
                  </a:lnTo>
                  <a:lnTo>
                    <a:pt x="3620539" y="2265281"/>
                  </a:lnTo>
                  <a:lnTo>
                    <a:pt x="1261832" y="2847488"/>
                  </a:lnTo>
                  <a:close/>
                </a:path>
              </a:pathLst>
            </a:custGeom>
            <a:solidFill>
              <a:srgbClr val="C404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55605" y="5401161"/>
              <a:ext cx="3620770" cy="2847975"/>
            </a:xfrm>
            <a:custGeom>
              <a:avLst/>
              <a:gdLst/>
              <a:ahLst/>
              <a:cxnLst/>
              <a:rect l="l" t="t" r="r" b="b"/>
              <a:pathLst>
                <a:path w="3620770" h="2847975">
                  <a:moveTo>
                    <a:pt x="1261832" y="2847488"/>
                  </a:moveTo>
                  <a:lnTo>
                    <a:pt x="1242218" y="2847488"/>
                  </a:lnTo>
                  <a:lnTo>
                    <a:pt x="94248" y="2050317"/>
                  </a:lnTo>
                  <a:lnTo>
                    <a:pt x="0" y="516798"/>
                  </a:lnTo>
                  <a:lnTo>
                    <a:pt x="2297742" y="0"/>
                  </a:lnTo>
                  <a:lnTo>
                    <a:pt x="3535698" y="671266"/>
                  </a:lnTo>
                  <a:lnTo>
                    <a:pt x="3620539" y="2265281"/>
                  </a:lnTo>
                  <a:lnTo>
                    <a:pt x="1261832" y="2847488"/>
                  </a:lnTo>
                  <a:close/>
                </a:path>
              </a:pathLst>
            </a:custGeom>
            <a:solidFill>
              <a:srgbClr val="090A0C">
                <a:alpha val="2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55598" y="5917970"/>
              <a:ext cx="3620770" cy="2331085"/>
            </a:xfrm>
            <a:custGeom>
              <a:avLst/>
              <a:gdLst/>
              <a:ahLst/>
              <a:cxnLst/>
              <a:rect l="l" t="t" r="r" b="b"/>
              <a:pathLst>
                <a:path w="3620770" h="2331084">
                  <a:moveTo>
                    <a:pt x="3620541" y="1748472"/>
                  </a:moveTo>
                  <a:lnTo>
                    <a:pt x="3535705" y="154457"/>
                  </a:lnTo>
                  <a:lnTo>
                    <a:pt x="1162977" y="775373"/>
                  </a:lnTo>
                  <a:lnTo>
                    <a:pt x="0" y="0"/>
                  </a:lnTo>
                  <a:lnTo>
                    <a:pt x="94246" y="1533512"/>
                  </a:lnTo>
                  <a:lnTo>
                    <a:pt x="1242225" y="2330678"/>
                  </a:lnTo>
                  <a:lnTo>
                    <a:pt x="1247165" y="2330678"/>
                  </a:lnTo>
                  <a:lnTo>
                    <a:pt x="1261833" y="2330678"/>
                  </a:lnTo>
                  <a:lnTo>
                    <a:pt x="3620541" y="1748472"/>
                  </a:lnTo>
                  <a:close/>
                </a:path>
              </a:pathLst>
            </a:custGeom>
            <a:solidFill>
              <a:srgbClr val="090A0C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98656" y="5168549"/>
              <a:ext cx="2866685" cy="129542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379029" y="5931792"/>
              <a:ext cx="3477895" cy="2286635"/>
            </a:xfrm>
            <a:custGeom>
              <a:avLst/>
              <a:gdLst/>
              <a:ahLst/>
              <a:cxnLst/>
              <a:rect l="l" t="t" r="r" b="b"/>
              <a:pathLst>
                <a:path w="3477895" h="2286634">
                  <a:moveTo>
                    <a:pt x="1219511" y="2286491"/>
                  </a:moveTo>
                  <a:lnTo>
                    <a:pt x="1217390" y="2284647"/>
                  </a:lnTo>
                  <a:lnTo>
                    <a:pt x="1135130" y="764039"/>
                  </a:lnTo>
                  <a:lnTo>
                    <a:pt x="553" y="7654"/>
                  </a:lnTo>
                  <a:lnTo>
                    <a:pt x="0" y="4795"/>
                  </a:lnTo>
                  <a:lnTo>
                    <a:pt x="2766" y="553"/>
                  </a:lnTo>
                  <a:lnTo>
                    <a:pt x="5625" y="0"/>
                  </a:lnTo>
                  <a:lnTo>
                    <a:pt x="1140387" y="756569"/>
                  </a:lnTo>
                  <a:lnTo>
                    <a:pt x="3473726" y="145983"/>
                  </a:lnTo>
                  <a:lnTo>
                    <a:pt x="3476216" y="147459"/>
                  </a:lnTo>
                  <a:lnTo>
                    <a:pt x="3476862" y="149948"/>
                  </a:lnTo>
                  <a:lnTo>
                    <a:pt x="3477507" y="152438"/>
                  </a:lnTo>
                  <a:lnTo>
                    <a:pt x="3476032" y="154928"/>
                  </a:lnTo>
                  <a:lnTo>
                    <a:pt x="1144444" y="764961"/>
                  </a:lnTo>
                  <a:lnTo>
                    <a:pt x="1226704" y="2284186"/>
                  </a:lnTo>
                  <a:lnTo>
                    <a:pt x="1224768" y="2286399"/>
                  </a:lnTo>
                  <a:lnTo>
                    <a:pt x="1219511" y="2286491"/>
                  </a:lnTo>
                  <a:close/>
                </a:path>
              </a:pathLst>
            </a:custGeom>
            <a:solidFill>
              <a:srgbClr val="090A0C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 rot="20820000">
            <a:off x="2721120" y="6576312"/>
            <a:ext cx="1987564" cy="12311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3180"/>
              </a:lnSpc>
            </a:pPr>
            <a:r>
              <a:rPr lang="da-DK" sz="2600" b="1" spc="40" dirty="0">
                <a:latin typeface="Trebuchet MS"/>
                <a:cs typeface="Trebuchet MS"/>
              </a:rPr>
              <a:t>Kev Paub Fab Kev Kawm</a:t>
            </a:r>
            <a:endParaRPr sz="2600" dirty="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 rot="20820000">
            <a:off x="2663728" y="8208018"/>
            <a:ext cx="2405854" cy="1115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855"/>
              </a:lnSpc>
            </a:pPr>
            <a:r>
              <a:rPr lang="en-US" sz="2600" b="1" spc="-10" dirty="0">
                <a:latin typeface="Trebuchet MS"/>
                <a:cs typeface="Trebuchet MS"/>
              </a:rPr>
              <a:t>Kev </a:t>
            </a:r>
            <a:r>
              <a:rPr lang="en-US" sz="2600" b="1" spc="-10" dirty="0" err="1">
                <a:latin typeface="Trebuchet MS"/>
                <a:cs typeface="Trebuchet MS"/>
              </a:rPr>
              <a:t>Paub</a:t>
            </a:r>
            <a:r>
              <a:rPr lang="en-US" sz="2600" b="1" spc="-10" dirty="0">
                <a:latin typeface="Trebuchet MS"/>
                <a:cs typeface="Trebuchet MS"/>
              </a:rPr>
              <a:t> Fab Kev </a:t>
            </a:r>
            <a:r>
              <a:rPr lang="en-US" sz="2600" b="1" spc="-10" dirty="0" err="1">
                <a:latin typeface="Trebuchet MS"/>
                <a:cs typeface="Trebuchet MS"/>
              </a:rPr>
              <a:t>Paub</a:t>
            </a:r>
            <a:r>
              <a:rPr lang="en-US" sz="2600" b="1" spc="-10" dirty="0">
                <a:latin typeface="Trebuchet MS"/>
                <a:cs typeface="Trebuchet MS"/>
              </a:rPr>
              <a:t> </a:t>
            </a:r>
            <a:r>
              <a:rPr lang="en-US" sz="2600" b="1" spc="-10" dirty="0" err="1">
                <a:latin typeface="Trebuchet MS"/>
                <a:cs typeface="Trebuchet MS"/>
              </a:rPr>
              <a:t>Dhau</a:t>
            </a:r>
            <a:r>
              <a:rPr lang="en-US" sz="2600" b="1" spc="-10" dirty="0">
                <a:latin typeface="Trebuchet MS"/>
                <a:cs typeface="Trebuchet MS"/>
              </a:rPr>
              <a:t> Los</a:t>
            </a:r>
            <a:endParaRPr sz="2600" baseline="1915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9F5EC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" name="object 3"/>
          <p:cNvSpPr txBox="1"/>
          <p:nvPr/>
        </p:nvSpPr>
        <p:spPr>
          <a:xfrm>
            <a:off x="5541166" y="3495228"/>
            <a:ext cx="12289633" cy="2483372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lang="en-US" sz="3200" b="1" u="sng" spc="7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Cov Kev </a:t>
            </a:r>
            <a:r>
              <a:rPr lang="en-US" sz="3200" b="1" u="sng" spc="70" dirty="0" err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Txawj</a:t>
            </a:r>
            <a:r>
              <a:rPr lang="en-US" sz="3200" b="1" u="sng" spc="7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lang="en-US" sz="3200" b="1" u="sng" spc="70" dirty="0" err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thiab</a:t>
            </a:r>
            <a:r>
              <a:rPr lang="en-US" sz="3200" b="1" u="sng" spc="7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Cov </a:t>
            </a:r>
            <a:r>
              <a:rPr lang="en-US" sz="3200" b="1" u="sng" spc="70" dirty="0" err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Tswv</a:t>
            </a:r>
            <a:r>
              <a:rPr lang="en-US" sz="3200" b="1" u="sng" spc="7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Yim Fab Kev </a:t>
            </a:r>
            <a:r>
              <a:rPr lang="en-US" sz="3200" b="1" u="sng" spc="70" dirty="0" err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Paub</a:t>
            </a:r>
            <a:r>
              <a:rPr lang="en-US" sz="3200" b="1" u="sng" spc="7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lang="en-US" sz="3200" b="1" u="sng" spc="70" dirty="0" err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Txog</a:t>
            </a:r>
            <a:endParaRPr lang="en-US" sz="3200" b="1" u="sng" spc="70" dirty="0">
              <a:uFill>
                <a:solidFill>
                  <a:srgbClr val="000000"/>
                </a:solidFill>
              </a:uFill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lang="en-US" sz="2800" b="1" spc="75" dirty="0" err="1">
                <a:latin typeface="Trebuchet MS"/>
                <a:cs typeface="Trebuchet MS"/>
              </a:rPr>
              <a:t>Ua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kom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paub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daws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teeb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meem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thiab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kev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txawj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ua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cov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tswv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yim</a:t>
            </a:r>
            <a:endParaRPr lang="en-US" sz="2800" b="1" spc="75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lang="en-US" sz="2800" b="1" spc="75" dirty="0">
                <a:latin typeface="Trebuchet MS"/>
                <a:cs typeface="Trebuchet MS"/>
              </a:rPr>
              <a:t>Kev </a:t>
            </a:r>
            <a:r>
              <a:rPr lang="en-US" sz="2800" b="1" spc="75" dirty="0" err="1">
                <a:latin typeface="Trebuchet MS"/>
                <a:cs typeface="Trebuchet MS"/>
              </a:rPr>
              <a:t>hloov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kho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teeb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meem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tshiab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nrog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lub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siab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xav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uas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muaj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kev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loj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hlob</a:t>
            </a:r>
            <a:r>
              <a:rPr lang="en-US" sz="2800" b="1" spc="75" dirty="0">
                <a:latin typeface="Trebuchet MS"/>
                <a:cs typeface="Trebuchet MS"/>
              </a:rPr>
              <a:t>, </a:t>
            </a:r>
            <a:r>
              <a:rPr lang="en-US" sz="2800" b="1" spc="75" dirty="0" err="1">
                <a:latin typeface="Trebuchet MS"/>
                <a:cs typeface="Trebuchet MS"/>
              </a:rPr>
              <a:t>nyob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rau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hauv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txoj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kev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nyob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uas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raug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rau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hauv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cov</a:t>
            </a:r>
            <a:r>
              <a:rPr lang="en-US" sz="2800" b="1" spc="75" dirty="0">
                <a:latin typeface="Trebuchet MS"/>
                <a:cs typeface="Trebuchet MS"/>
              </a:rPr>
              <a:t> chav </a:t>
            </a:r>
            <a:r>
              <a:rPr lang="en-US" sz="2800" b="1" spc="75" dirty="0" err="1">
                <a:latin typeface="Trebuchet MS"/>
                <a:cs typeface="Trebuchet MS"/>
              </a:rPr>
              <a:t>kawm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uas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muaj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kev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cov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nyom</a:t>
            </a:r>
            <a:r>
              <a:rPr lang="en-US" sz="2800" b="1" spc="75" dirty="0">
                <a:latin typeface="Trebuchet MS"/>
                <a:cs typeface="Trebuchet MS"/>
              </a:rPr>
              <a:t>, </a:t>
            </a:r>
            <a:r>
              <a:rPr lang="en-US" sz="2800" b="1" spc="75" dirty="0" err="1">
                <a:latin typeface="Trebuchet MS"/>
                <a:cs typeface="Trebuchet MS"/>
              </a:rPr>
              <a:t>txhawb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nqa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cov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qauv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sau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ntawv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khaws</a:t>
            </a:r>
            <a:r>
              <a:rPr lang="en-US" sz="2800" b="1" spc="75" dirty="0">
                <a:latin typeface="Trebuchet MS"/>
                <a:cs typeface="Trebuchet MS"/>
              </a:rPr>
              <a:t> </a:t>
            </a:r>
            <a:r>
              <a:rPr lang="en-US" sz="2800" b="1" spc="75" dirty="0" err="1">
                <a:latin typeface="Trebuchet MS"/>
                <a:cs typeface="Trebuchet MS"/>
              </a:rPr>
              <a:t>tseg</a:t>
            </a:r>
            <a:endParaRPr lang="en-US" sz="2800" b="1" spc="75" dirty="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85366" y="6491410"/>
            <a:ext cx="4802577" cy="269076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46518" y="6409771"/>
            <a:ext cx="2745185" cy="274518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06056" y="6409771"/>
            <a:ext cx="2745187" cy="274518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01511" y="997046"/>
            <a:ext cx="16284976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7325">
              <a:lnSpc>
                <a:spcPct val="100000"/>
              </a:lnSpc>
              <a:spcBef>
                <a:spcPts val="100"/>
              </a:spcBef>
            </a:pPr>
            <a:r>
              <a:rPr lang="en-US" spc="120" dirty="0"/>
              <a:t>Kev </a:t>
            </a:r>
            <a:r>
              <a:rPr lang="en-US" spc="120" dirty="0" err="1"/>
              <a:t>Npaj</a:t>
            </a:r>
            <a:r>
              <a:rPr lang="en-US" spc="120" dirty="0"/>
              <a:t> </a:t>
            </a:r>
            <a:r>
              <a:rPr lang="en-US" spc="120" dirty="0" err="1"/>
              <a:t>Txhij</a:t>
            </a:r>
            <a:r>
              <a:rPr lang="en-US" spc="120" dirty="0"/>
              <a:t> </a:t>
            </a:r>
            <a:r>
              <a:rPr lang="en-US" spc="120" dirty="0" err="1"/>
              <a:t>Kawm</a:t>
            </a:r>
            <a:r>
              <a:rPr lang="en-US" spc="120" dirty="0"/>
              <a:t> </a:t>
            </a:r>
            <a:r>
              <a:rPr lang="en-US" spc="120" dirty="0" err="1"/>
              <a:t>Qib</a:t>
            </a:r>
            <a:r>
              <a:rPr lang="en-US" spc="120" dirty="0"/>
              <a:t> </a:t>
            </a:r>
            <a:r>
              <a:rPr lang="en-US" spc="120" dirty="0" err="1"/>
              <a:t>Siab</a:t>
            </a:r>
            <a:r>
              <a:rPr lang="en-US" spc="120" dirty="0"/>
              <a:t> - </a:t>
            </a:r>
            <a:r>
              <a:rPr lang="en-US" spc="120" dirty="0" err="1"/>
              <a:t>Koj</a:t>
            </a:r>
            <a:r>
              <a:rPr lang="en-US" spc="120" dirty="0"/>
              <a:t> </a:t>
            </a:r>
            <a:r>
              <a:rPr lang="en-US" spc="120" dirty="0" err="1"/>
              <a:t>yuav</a:t>
            </a:r>
            <a:r>
              <a:rPr lang="en-US" spc="120" dirty="0"/>
              <a:t> </a:t>
            </a:r>
            <a:r>
              <a:rPr lang="en-US" spc="120" dirty="0" err="1"/>
              <a:t>tsim</a:t>
            </a:r>
            <a:r>
              <a:rPr lang="en-US" spc="120" dirty="0"/>
              <a:t> </a:t>
            </a:r>
            <a:r>
              <a:rPr lang="en-US" spc="120" dirty="0" err="1"/>
              <a:t>cov</a:t>
            </a:r>
            <a:r>
              <a:rPr lang="en-US" spc="120" dirty="0"/>
              <a:t> </a:t>
            </a:r>
            <a:r>
              <a:rPr lang="en-US" spc="120" dirty="0" err="1"/>
              <a:t>kev</a:t>
            </a:r>
            <a:r>
              <a:rPr lang="en-US" spc="120" dirty="0"/>
              <a:t> </a:t>
            </a:r>
            <a:r>
              <a:rPr lang="en-US" spc="120" dirty="0" err="1"/>
              <a:t>paub</a:t>
            </a:r>
            <a:r>
              <a:rPr lang="en-US" spc="120" dirty="0"/>
              <a:t> fab </a:t>
            </a:r>
            <a:r>
              <a:rPr lang="en-US" spc="120" dirty="0" err="1"/>
              <a:t>twg</a:t>
            </a:r>
            <a:r>
              <a:rPr lang="en-US" spc="120" dirty="0"/>
              <a:t>?</a:t>
            </a:r>
            <a:endParaRPr spc="130" dirty="0"/>
          </a:p>
        </p:txBody>
      </p:sp>
      <p:grpSp>
        <p:nvGrpSpPr>
          <p:cNvPr id="8" name="object 8"/>
          <p:cNvGrpSpPr/>
          <p:nvPr/>
        </p:nvGrpSpPr>
        <p:grpSpPr>
          <a:xfrm>
            <a:off x="1266593" y="3611635"/>
            <a:ext cx="3771265" cy="6174105"/>
            <a:chOff x="1266593" y="3611635"/>
            <a:chExt cx="3771265" cy="6174105"/>
          </a:xfrm>
        </p:grpSpPr>
        <p:sp>
          <p:nvSpPr>
            <p:cNvPr id="9" name="object 9"/>
            <p:cNvSpPr/>
            <p:nvPr/>
          </p:nvSpPr>
          <p:spPr>
            <a:xfrm>
              <a:off x="1466972" y="6973308"/>
              <a:ext cx="3571240" cy="2812415"/>
            </a:xfrm>
            <a:custGeom>
              <a:avLst/>
              <a:gdLst/>
              <a:ahLst/>
              <a:cxnLst/>
              <a:rect l="l" t="t" r="r" b="b"/>
              <a:pathLst>
                <a:path w="3571240" h="2812415">
                  <a:moveTo>
                    <a:pt x="1230223" y="2811886"/>
                  </a:moveTo>
                  <a:lnTo>
                    <a:pt x="92953" y="2022146"/>
                  </a:lnTo>
                  <a:lnTo>
                    <a:pt x="0" y="509697"/>
                  </a:lnTo>
                  <a:lnTo>
                    <a:pt x="2266171" y="0"/>
                  </a:lnTo>
                  <a:lnTo>
                    <a:pt x="3487118" y="662043"/>
                  </a:lnTo>
                  <a:lnTo>
                    <a:pt x="3570794" y="2234156"/>
                  </a:lnTo>
                  <a:lnTo>
                    <a:pt x="1230223" y="2811886"/>
                  </a:lnTo>
                  <a:close/>
                </a:path>
              </a:pathLst>
            </a:custGeom>
            <a:solidFill>
              <a:srgbClr val="FFDE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66972" y="6973308"/>
              <a:ext cx="3571240" cy="2812415"/>
            </a:xfrm>
            <a:custGeom>
              <a:avLst/>
              <a:gdLst/>
              <a:ahLst/>
              <a:cxnLst/>
              <a:rect l="l" t="t" r="r" b="b"/>
              <a:pathLst>
                <a:path w="3571240" h="2812415">
                  <a:moveTo>
                    <a:pt x="1230223" y="2811887"/>
                  </a:moveTo>
                  <a:lnTo>
                    <a:pt x="92953" y="2022146"/>
                  </a:lnTo>
                  <a:lnTo>
                    <a:pt x="0" y="509697"/>
                  </a:lnTo>
                  <a:lnTo>
                    <a:pt x="2266172" y="0"/>
                  </a:lnTo>
                  <a:lnTo>
                    <a:pt x="3487118" y="662043"/>
                  </a:lnTo>
                  <a:lnTo>
                    <a:pt x="3570794" y="2234156"/>
                  </a:lnTo>
                  <a:lnTo>
                    <a:pt x="1230223" y="2811887"/>
                  </a:lnTo>
                  <a:close/>
                </a:path>
              </a:pathLst>
            </a:custGeom>
            <a:solidFill>
              <a:srgbClr val="090A0B">
                <a:alpha val="2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66964" y="7483017"/>
              <a:ext cx="3571240" cy="2302510"/>
            </a:xfrm>
            <a:custGeom>
              <a:avLst/>
              <a:gdLst/>
              <a:ahLst/>
              <a:cxnLst/>
              <a:rect l="l" t="t" r="r" b="b"/>
              <a:pathLst>
                <a:path w="3571240" h="2302509">
                  <a:moveTo>
                    <a:pt x="3570795" y="1724456"/>
                  </a:moveTo>
                  <a:lnTo>
                    <a:pt x="3487115" y="152336"/>
                  </a:lnTo>
                  <a:lnTo>
                    <a:pt x="1147000" y="764717"/>
                  </a:lnTo>
                  <a:lnTo>
                    <a:pt x="0" y="0"/>
                  </a:lnTo>
                  <a:lnTo>
                    <a:pt x="92951" y="1512443"/>
                  </a:lnTo>
                  <a:lnTo>
                    <a:pt x="1230223" y="2302179"/>
                  </a:lnTo>
                  <a:lnTo>
                    <a:pt x="3570795" y="1724456"/>
                  </a:lnTo>
                  <a:close/>
                </a:path>
              </a:pathLst>
            </a:custGeom>
            <a:solidFill>
              <a:srgbClr val="090A0B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06683" y="6743893"/>
              <a:ext cx="2827296" cy="127762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490074" y="7496649"/>
              <a:ext cx="3430270" cy="2255520"/>
            </a:xfrm>
            <a:custGeom>
              <a:avLst/>
              <a:gdLst/>
              <a:ahLst/>
              <a:cxnLst/>
              <a:rect l="l" t="t" r="r" b="b"/>
              <a:pathLst>
                <a:path w="3430270" h="2255520">
                  <a:moveTo>
                    <a:pt x="1202755" y="2255075"/>
                  </a:moveTo>
                  <a:lnTo>
                    <a:pt x="1200663" y="2253256"/>
                  </a:lnTo>
                  <a:lnTo>
                    <a:pt x="1119533" y="753541"/>
                  </a:lnTo>
                  <a:lnTo>
                    <a:pt x="545" y="7549"/>
                  </a:lnTo>
                  <a:lnTo>
                    <a:pt x="0" y="4729"/>
                  </a:lnTo>
                  <a:lnTo>
                    <a:pt x="2728" y="545"/>
                  </a:lnTo>
                  <a:lnTo>
                    <a:pt x="5548" y="0"/>
                  </a:lnTo>
                  <a:lnTo>
                    <a:pt x="1124718" y="746174"/>
                  </a:lnTo>
                  <a:lnTo>
                    <a:pt x="3425997" y="143978"/>
                  </a:lnTo>
                  <a:lnTo>
                    <a:pt x="3428453" y="145433"/>
                  </a:lnTo>
                  <a:lnTo>
                    <a:pt x="3429090" y="147889"/>
                  </a:lnTo>
                  <a:lnTo>
                    <a:pt x="3429726" y="150345"/>
                  </a:lnTo>
                  <a:lnTo>
                    <a:pt x="3428271" y="152800"/>
                  </a:lnTo>
                  <a:lnTo>
                    <a:pt x="1128720" y="754450"/>
                  </a:lnTo>
                  <a:lnTo>
                    <a:pt x="1209849" y="2252802"/>
                  </a:lnTo>
                  <a:lnTo>
                    <a:pt x="1207939" y="2254984"/>
                  </a:lnTo>
                  <a:lnTo>
                    <a:pt x="1202755" y="2255075"/>
                  </a:lnTo>
                  <a:close/>
                </a:path>
              </a:pathLst>
            </a:custGeom>
            <a:solidFill>
              <a:srgbClr val="090A0B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55605" y="5401161"/>
              <a:ext cx="3620770" cy="2847975"/>
            </a:xfrm>
            <a:custGeom>
              <a:avLst/>
              <a:gdLst/>
              <a:ahLst/>
              <a:cxnLst/>
              <a:rect l="l" t="t" r="r" b="b"/>
              <a:pathLst>
                <a:path w="3620770" h="2847975">
                  <a:moveTo>
                    <a:pt x="1261834" y="2847488"/>
                  </a:moveTo>
                  <a:lnTo>
                    <a:pt x="1242217" y="2847488"/>
                  </a:lnTo>
                  <a:lnTo>
                    <a:pt x="94248" y="2050317"/>
                  </a:lnTo>
                  <a:lnTo>
                    <a:pt x="0" y="516798"/>
                  </a:lnTo>
                  <a:lnTo>
                    <a:pt x="2297743" y="0"/>
                  </a:lnTo>
                  <a:lnTo>
                    <a:pt x="3535698" y="671266"/>
                  </a:lnTo>
                  <a:lnTo>
                    <a:pt x="3620540" y="2265281"/>
                  </a:lnTo>
                  <a:lnTo>
                    <a:pt x="1261834" y="2847488"/>
                  </a:lnTo>
                  <a:close/>
                </a:path>
              </a:pathLst>
            </a:custGeom>
            <a:solidFill>
              <a:srgbClr val="C505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55605" y="5401161"/>
              <a:ext cx="3620770" cy="2847975"/>
            </a:xfrm>
            <a:custGeom>
              <a:avLst/>
              <a:gdLst/>
              <a:ahLst/>
              <a:cxnLst/>
              <a:rect l="l" t="t" r="r" b="b"/>
              <a:pathLst>
                <a:path w="3620770" h="2847975">
                  <a:moveTo>
                    <a:pt x="1261833" y="2847487"/>
                  </a:moveTo>
                  <a:lnTo>
                    <a:pt x="1242217" y="2847487"/>
                  </a:lnTo>
                  <a:lnTo>
                    <a:pt x="94248" y="2050317"/>
                  </a:lnTo>
                  <a:lnTo>
                    <a:pt x="0" y="516798"/>
                  </a:lnTo>
                  <a:lnTo>
                    <a:pt x="2297742" y="0"/>
                  </a:lnTo>
                  <a:lnTo>
                    <a:pt x="3535698" y="671266"/>
                  </a:lnTo>
                  <a:lnTo>
                    <a:pt x="3620540" y="2265281"/>
                  </a:lnTo>
                  <a:lnTo>
                    <a:pt x="1261833" y="2847487"/>
                  </a:lnTo>
                  <a:close/>
                </a:path>
              </a:pathLst>
            </a:custGeom>
            <a:solidFill>
              <a:srgbClr val="090A0B">
                <a:alpha val="2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55598" y="5917970"/>
              <a:ext cx="3620770" cy="2331085"/>
            </a:xfrm>
            <a:custGeom>
              <a:avLst/>
              <a:gdLst/>
              <a:ahLst/>
              <a:cxnLst/>
              <a:rect l="l" t="t" r="r" b="b"/>
              <a:pathLst>
                <a:path w="3620770" h="2331084">
                  <a:moveTo>
                    <a:pt x="3620541" y="1748472"/>
                  </a:moveTo>
                  <a:lnTo>
                    <a:pt x="3535705" y="154457"/>
                  </a:lnTo>
                  <a:lnTo>
                    <a:pt x="1162977" y="775373"/>
                  </a:lnTo>
                  <a:lnTo>
                    <a:pt x="0" y="0"/>
                  </a:lnTo>
                  <a:lnTo>
                    <a:pt x="94246" y="1533512"/>
                  </a:lnTo>
                  <a:lnTo>
                    <a:pt x="1242225" y="2330691"/>
                  </a:lnTo>
                  <a:lnTo>
                    <a:pt x="1247165" y="2330691"/>
                  </a:lnTo>
                  <a:lnTo>
                    <a:pt x="1261833" y="2330691"/>
                  </a:lnTo>
                  <a:lnTo>
                    <a:pt x="3620541" y="1748472"/>
                  </a:lnTo>
                  <a:close/>
                </a:path>
              </a:pathLst>
            </a:custGeom>
            <a:solidFill>
              <a:srgbClr val="090A0B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98656" y="5168550"/>
              <a:ext cx="2866684" cy="129542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379029" y="5931793"/>
              <a:ext cx="3477895" cy="2286635"/>
            </a:xfrm>
            <a:custGeom>
              <a:avLst/>
              <a:gdLst/>
              <a:ahLst/>
              <a:cxnLst/>
              <a:rect l="l" t="t" r="r" b="b"/>
              <a:pathLst>
                <a:path w="3477895" h="2286634">
                  <a:moveTo>
                    <a:pt x="1219511" y="2286491"/>
                  </a:moveTo>
                  <a:lnTo>
                    <a:pt x="1217390" y="2284647"/>
                  </a:lnTo>
                  <a:lnTo>
                    <a:pt x="1135130" y="764039"/>
                  </a:lnTo>
                  <a:lnTo>
                    <a:pt x="553" y="7654"/>
                  </a:lnTo>
                  <a:lnTo>
                    <a:pt x="0" y="4795"/>
                  </a:lnTo>
                  <a:lnTo>
                    <a:pt x="2766" y="553"/>
                  </a:lnTo>
                  <a:lnTo>
                    <a:pt x="5625" y="0"/>
                  </a:lnTo>
                  <a:lnTo>
                    <a:pt x="1140387" y="756569"/>
                  </a:lnTo>
                  <a:lnTo>
                    <a:pt x="3473726" y="145983"/>
                  </a:lnTo>
                  <a:lnTo>
                    <a:pt x="3476216" y="147459"/>
                  </a:lnTo>
                  <a:lnTo>
                    <a:pt x="3476861" y="149949"/>
                  </a:lnTo>
                  <a:lnTo>
                    <a:pt x="3477507" y="152438"/>
                  </a:lnTo>
                  <a:lnTo>
                    <a:pt x="3476031" y="154928"/>
                  </a:lnTo>
                  <a:lnTo>
                    <a:pt x="1144444" y="764961"/>
                  </a:lnTo>
                  <a:lnTo>
                    <a:pt x="1226704" y="2284186"/>
                  </a:lnTo>
                  <a:lnTo>
                    <a:pt x="1224768" y="2286399"/>
                  </a:lnTo>
                  <a:lnTo>
                    <a:pt x="1219511" y="2286491"/>
                  </a:lnTo>
                  <a:close/>
                </a:path>
              </a:pathLst>
            </a:custGeom>
            <a:solidFill>
              <a:srgbClr val="090A0B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66593" y="3844436"/>
              <a:ext cx="3623945" cy="2853690"/>
            </a:xfrm>
            <a:custGeom>
              <a:avLst/>
              <a:gdLst/>
              <a:ahLst/>
              <a:cxnLst/>
              <a:rect l="l" t="t" r="r" b="b"/>
              <a:pathLst>
                <a:path w="3623945" h="2853690">
                  <a:moveTo>
                    <a:pt x="1248377" y="2853380"/>
                  </a:moveTo>
                  <a:lnTo>
                    <a:pt x="94325" y="2051986"/>
                  </a:lnTo>
                  <a:lnTo>
                    <a:pt x="0" y="517219"/>
                  </a:lnTo>
                  <a:lnTo>
                    <a:pt x="2299612" y="0"/>
                  </a:lnTo>
                  <a:lnTo>
                    <a:pt x="3538575" y="671812"/>
                  </a:lnTo>
                  <a:lnTo>
                    <a:pt x="3623486" y="2267125"/>
                  </a:lnTo>
                  <a:lnTo>
                    <a:pt x="1248377" y="2853380"/>
                  </a:lnTo>
                  <a:close/>
                </a:path>
              </a:pathLst>
            </a:custGeom>
            <a:solidFill>
              <a:srgbClr val="1E87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66593" y="3844436"/>
              <a:ext cx="3623945" cy="2853690"/>
            </a:xfrm>
            <a:custGeom>
              <a:avLst/>
              <a:gdLst/>
              <a:ahLst/>
              <a:cxnLst/>
              <a:rect l="l" t="t" r="r" b="b"/>
              <a:pathLst>
                <a:path w="3623945" h="2853690">
                  <a:moveTo>
                    <a:pt x="1248376" y="2853380"/>
                  </a:moveTo>
                  <a:lnTo>
                    <a:pt x="94325" y="2051986"/>
                  </a:lnTo>
                  <a:lnTo>
                    <a:pt x="0" y="517219"/>
                  </a:lnTo>
                  <a:lnTo>
                    <a:pt x="2299612" y="0"/>
                  </a:lnTo>
                  <a:lnTo>
                    <a:pt x="3538575" y="671812"/>
                  </a:lnTo>
                  <a:lnTo>
                    <a:pt x="3623486" y="2267124"/>
                  </a:lnTo>
                  <a:lnTo>
                    <a:pt x="1248376" y="2853380"/>
                  </a:lnTo>
                  <a:close/>
                </a:path>
              </a:pathLst>
            </a:custGeom>
            <a:solidFill>
              <a:srgbClr val="090A0B">
                <a:alpha val="2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66583" y="4361662"/>
              <a:ext cx="3623945" cy="2336165"/>
            </a:xfrm>
            <a:custGeom>
              <a:avLst/>
              <a:gdLst/>
              <a:ahLst/>
              <a:cxnLst/>
              <a:rect l="l" t="t" r="r" b="b"/>
              <a:pathLst>
                <a:path w="3623945" h="2336165">
                  <a:moveTo>
                    <a:pt x="3623487" y="1749907"/>
                  </a:moveTo>
                  <a:lnTo>
                    <a:pt x="3538575" y="154597"/>
                  </a:lnTo>
                  <a:lnTo>
                    <a:pt x="1163929" y="776008"/>
                  </a:lnTo>
                  <a:lnTo>
                    <a:pt x="0" y="0"/>
                  </a:lnTo>
                  <a:lnTo>
                    <a:pt x="94322" y="1534769"/>
                  </a:lnTo>
                  <a:lnTo>
                    <a:pt x="1248384" y="2336165"/>
                  </a:lnTo>
                  <a:lnTo>
                    <a:pt x="3623487" y="1749907"/>
                  </a:lnTo>
                  <a:close/>
                </a:path>
              </a:pathLst>
            </a:custGeom>
            <a:solidFill>
              <a:srgbClr val="090A0B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09842" y="3611635"/>
              <a:ext cx="2869018" cy="129647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290035" y="4375499"/>
              <a:ext cx="3480435" cy="2288540"/>
            </a:xfrm>
            <a:custGeom>
              <a:avLst/>
              <a:gdLst/>
              <a:ahLst/>
              <a:cxnLst/>
              <a:rect l="l" t="t" r="r" b="b"/>
              <a:pathLst>
                <a:path w="3480435" h="2288540">
                  <a:moveTo>
                    <a:pt x="1220504" y="2288353"/>
                  </a:moveTo>
                  <a:lnTo>
                    <a:pt x="1218381" y="2286507"/>
                  </a:lnTo>
                  <a:lnTo>
                    <a:pt x="1136054" y="764661"/>
                  </a:lnTo>
                  <a:lnTo>
                    <a:pt x="553" y="7660"/>
                  </a:lnTo>
                  <a:lnTo>
                    <a:pt x="0" y="4799"/>
                  </a:lnTo>
                  <a:lnTo>
                    <a:pt x="2768" y="553"/>
                  </a:lnTo>
                  <a:lnTo>
                    <a:pt x="5629" y="0"/>
                  </a:lnTo>
                  <a:lnTo>
                    <a:pt x="1141315" y="757185"/>
                  </a:lnTo>
                  <a:lnTo>
                    <a:pt x="3476554" y="146102"/>
                  </a:lnTo>
                  <a:lnTo>
                    <a:pt x="3479046" y="147579"/>
                  </a:lnTo>
                  <a:lnTo>
                    <a:pt x="3479692" y="150071"/>
                  </a:lnTo>
                  <a:lnTo>
                    <a:pt x="3480338" y="152563"/>
                  </a:lnTo>
                  <a:lnTo>
                    <a:pt x="3478861" y="155055"/>
                  </a:lnTo>
                  <a:lnTo>
                    <a:pt x="1145376" y="765584"/>
                  </a:lnTo>
                  <a:lnTo>
                    <a:pt x="1227703" y="2286045"/>
                  </a:lnTo>
                  <a:lnTo>
                    <a:pt x="1225764" y="2288260"/>
                  </a:lnTo>
                  <a:lnTo>
                    <a:pt x="1220504" y="2288353"/>
                  </a:lnTo>
                  <a:close/>
                </a:path>
              </a:pathLst>
            </a:custGeom>
            <a:solidFill>
              <a:srgbClr val="090A0B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 rot="20820000">
            <a:off x="2535048" y="4967161"/>
            <a:ext cx="2251554" cy="12815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3429"/>
              </a:lnSpc>
            </a:pPr>
            <a:r>
              <a:rPr lang="en-US" sz="2400" b="1" dirty="0">
                <a:latin typeface="Trebuchet MS"/>
                <a:cs typeface="Trebuchet MS"/>
              </a:rPr>
              <a:t>Cov </a:t>
            </a:r>
            <a:r>
              <a:rPr lang="en-US" sz="2400" b="1" dirty="0" err="1">
                <a:latin typeface="Trebuchet MS"/>
                <a:cs typeface="Trebuchet MS"/>
              </a:rPr>
              <a:t>kev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txawj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ntse</a:t>
            </a:r>
            <a:r>
              <a:rPr lang="en-US" sz="2400" b="1" dirty="0">
                <a:latin typeface="Trebuchet MS"/>
                <a:cs typeface="Trebuchet MS"/>
              </a:rPr>
              <a:t> &amp; Cov </a:t>
            </a:r>
            <a:r>
              <a:rPr lang="en-US" sz="2400" b="1" dirty="0" err="1">
                <a:latin typeface="Trebuchet MS"/>
                <a:cs typeface="Trebuchet MS"/>
              </a:rPr>
              <a:t>tswv</a:t>
            </a:r>
            <a:r>
              <a:rPr lang="en-US" sz="2400" b="1" dirty="0">
                <a:latin typeface="Trebuchet MS"/>
                <a:cs typeface="Trebuchet MS"/>
              </a:rPr>
              <a:t> </a:t>
            </a:r>
            <a:r>
              <a:rPr lang="en-US" sz="2400" b="1" dirty="0" err="1">
                <a:latin typeface="Trebuchet MS"/>
                <a:cs typeface="Trebuchet MS"/>
              </a:rPr>
              <a:t>yim</a:t>
            </a:r>
            <a:endParaRPr lang="en-US" sz="2400" b="1" dirty="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 rot="20820000">
            <a:off x="2681179" y="6822904"/>
            <a:ext cx="1988185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3180"/>
              </a:lnSpc>
            </a:pPr>
            <a:r>
              <a:rPr lang="en-US" sz="2800" b="1" spc="60" dirty="0">
                <a:latin typeface="Trebuchet MS"/>
                <a:cs typeface="Trebuchet MS"/>
              </a:rPr>
              <a:t>Kev </a:t>
            </a:r>
            <a:r>
              <a:rPr lang="en-US" sz="2800" b="1" spc="60" dirty="0" err="1">
                <a:latin typeface="Trebuchet MS"/>
                <a:cs typeface="Trebuchet MS"/>
              </a:rPr>
              <a:t>kawm</a:t>
            </a:r>
            <a:endParaRPr sz="2800" dirty="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 rot="20820000">
            <a:off x="2685028" y="7381196"/>
            <a:ext cx="2244154" cy="412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3185"/>
              </a:lnSpc>
            </a:pPr>
            <a:r>
              <a:rPr lang="en-US" sz="2800" b="1" spc="80" dirty="0">
                <a:latin typeface="Trebuchet MS"/>
                <a:cs typeface="Trebuchet MS"/>
              </a:rPr>
              <a:t>Kev </a:t>
            </a:r>
            <a:r>
              <a:rPr lang="en-US" sz="2800" b="1" spc="80" dirty="0" err="1">
                <a:latin typeface="Trebuchet MS"/>
                <a:cs typeface="Trebuchet MS"/>
              </a:rPr>
              <a:t>paub</a:t>
            </a:r>
            <a:endParaRPr sz="2800" dirty="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 rot="20820000">
            <a:off x="2804341" y="8211290"/>
            <a:ext cx="2135344" cy="10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855"/>
              </a:lnSpc>
            </a:pPr>
            <a:r>
              <a:rPr lang="en-US" sz="2400" b="1" spc="-10" dirty="0">
                <a:latin typeface="Trebuchet MS"/>
                <a:cs typeface="Trebuchet MS"/>
              </a:rPr>
              <a:t>Kev </a:t>
            </a:r>
            <a:r>
              <a:rPr lang="en-US" sz="2400" b="1" spc="-10" dirty="0" err="1">
                <a:latin typeface="Trebuchet MS"/>
                <a:cs typeface="Trebuchet MS"/>
              </a:rPr>
              <a:t>Pab</a:t>
            </a:r>
            <a:r>
              <a:rPr lang="en-US" sz="2400" b="1" spc="-10" dirty="0">
                <a:latin typeface="Trebuchet MS"/>
                <a:cs typeface="Trebuchet MS"/>
              </a:rPr>
              <a:t> </a:t>
            </a:r>
            <a:r>
              <a:rPr lang="en-US" sz="2400" b="1" spc="-10" dirty="0" err="1">
                <a:latin typeface="Trebuchet MS"/>
                <a:cs typeface="Trebuchet MS"/>
              </a:rPr>
              <a:t>Dhau</a:t>
            </a:r>
            <a:r>
              <a:rPr lang="en-US" sz="2400" b="1" spc="-10" dirty="0">
                <a:latin typeface="Trebuchet MS"/>
                <a:cs typeface="Trebuchet MS"/>
              </a:rPr>
              <a:t> Los Kev </a:t>
            </a:r>
            <a:r>
              <a:rPr lang="en-US" sz="2400" b="1" spc="-10" dirty="0" err="1">
                <a:latin typeface="Trebuchet MS"/>
                <a:cs typeface="Trebuchet MS"/>
              </a:rPr>
              <a:t>kawm</a:t>
            </a:r>
            <a:r>
              <a:rPr lang="en-US" sz="2400" b="1" spc="-10" dirty="0">
                <a:latin typeface="Trebuchet MS"/>
                <a:cs typeface="Trebuchet MS"/>
              </a:rPr>
              <a:t> </a:t>
            </a:r>
            <a:r>
              <a:rPr lang="en-US" sz="2400" b="1" spc="-10" dirty="0" err="1">
                <a:latin typeface="Trebuchet MS"/>
                <a:cs typeface="Trebuchet MS"/>
              </a:rPr>
              <a:t>paub</a:t>
            </a:r>
            <a:endParaRPr lang="en-US" sz="2400" b="1" spc="-1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90958" y="3700045"/>
            <a:ext cx="3761104" cy="6104255"/>
            <a:chOff x="1290958" y="3700045"/>
            <a:chExt cx="3761104" cy="6104255"/>
          </a:xfrm>
        </p:grpSpPr>
        <p:sp>
          <p:nvSpPr>
            <p:cNvPr id="3" name="object 3"/>
            <p:cNvSpPr/>
            <p:nvPr/>
          </p:nvSpPr>
          <p:spPr>
            <a:xfrm>
              <a:off x="1473092" y="6986213"/>
              <a:ext cx="3578860" cy="2818130"/>
            </a:xfrm>
            <a:custGeom>
              <a:avLst/>
              <a:gdLst/>
              <a:ahLst/>
              <a:cxnLst/>
              <a:rect l="l" t="t" r="r" b="b"/>
              <a:pathLst>
                <a:path w="3578860" h="2818129">
                  <a:moveTo>
                    <a:pt x="1232910" y="2818028"/>
                  </a:moveTo>
                  <a:lnTo>
                    <a:pt x="93156" y="2026563"/>
                  </a:lnTo>
                  <a:lnTo>
                    <a:pt x="0" y="510811"/>
                  </a:lnTo>
                  <a:lnTo>
                    <a:pt x="2271122" y="0"/>
                  </a:lnTo>
                  <a:lnTo>
                    <a:pt x="3494735" y="663489"/>
                  </a:lnTo>
                  <a:lnTo>
                    <a:pt x="3578593" y="2239036"/>
                  </a:lnTo>
                  <a:lnTo>
                    <a:pt x="1232910" y="2818028"/>
                  </a:lnTo>
                  <a:close/>
                </a:path>
              </a:pathLst>
            </a:custGeom>
            <a:solidFill>
              <a:srgbClr val="FFDE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73092" y="6986213"/>
              <a:ext cx="3578860" cy="2818130"/>
            </a:xfrm>
            <a:custGeom>
              <a:avLst/>
              <a:gdLst/>
              <a:ahLst/>
              <a:cxnLst/>
              <a:rect l="l" t="t" r="r" b="b"/>
              <a:pathLst>
                <a:path w="3578860" h="2818129">
                  <a:moveTo>
                    <a:pt x="1232910" y="2818028"/>
                  </a:moveTo>
                  <a:lnTo>
                    <a:pt x="93156" y="2026563"/>
                  </a:lnTo>
                  <a:lnTo>
                    <a:pt x="0" y="510811"/>
                  </a:lnTo>
                  <a:lnTo>
                    <a:pt x="2271122" y="0"/>
                  </a:lnTo>
                  <a:lnTo>
                    <a:pt x="3494735" y="663489"/>
                  </a:lnTo>
                  <a:lnTo>
                    <a:pt x="3578593" y="2239036"/>
                  </a:lnTo>
                  <a:lnTo>
                    <a:pt x="1232910" y="2818028"/>
                  </a:lnTo>
                  <a:close/>
                </a:path>
              </a:pathLst>
            </a:custGeom>
            <a:solidFill>
              <a:srgbClr val="090A0C">
                <a:alpha val="2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73085" y="7497025"/>
              <a:ext cx="3578860" cy="2307590"/>
            </a:xfrm>
            <a:custGeom>
              <a:avLst/>
              <a:gdLst/>
              <a:ahLst/>
              <a:cxnLst/>
              <a:rect l="l" t="t" r="r" b="b"/>
              <a:pathLst>
                <a:path w="3578860" h="2307590">
                  <a:moveTo>
                    <a:pt x="3578593" y="1728228"/>
                  </a:moveTo>
                  <a:lnTo>
                    <a:pt x="3494735" y="152679"/>
                  </a:lnTo>
                  <a:lnTo>
                    <a:pt x="1149502" y="766406"/>
                  </a:lnTo>
                  <a:lnTo>
                    <a:pt x="0" y="0"/>
                  </a:lnTo>
                  <a:lnTo>
                    <a:pt x="93154" y="1515757"/>
                  </a:lnTo>
                  <a:lnTo>
                    <a:pt x="1232916" y="2307221"/>
                  </a:lnTo>
                  <a:lnTo>
                    <a:pt x="3578593" y="1728228"/>
                  </a:lnTo>
                  <a:close/>
                </a:path>
              </a:pathLst>
            </a:custGeom>
            <a:solidFill>
              <a:srgbClr val="090A0C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3327" y="6756296"/>
              <a:ext cx="2833472" cy="128041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496244" y="7510696"/>
              <a:ext cx="3437254" cy="2260600"/>
            </a:xfrm>
            <a:custGeom>
              <a:avLst/>
              <a:gdLst/>
              <a:ahLst/>
              <a:cxnLst/>
              <a:rect l="l" t="t" r="r" b="b"/>
              <a:pathLst>
                <a:path w="3437254" h="2260600">
                  <a:moveTo>
                    <a:pt x="1205382" y="2260001"/>
                  </a:moveTo>
                  <a:lnTo>
                    <a:pt x="1203286" y="2258178"/>
                  </a:lnTo>
                  <a:lnTo>
                    <a:pt x="1121979" y="755187"/>
                  </a:lnTo>
                  <a:lnTo>
                    <a:pt x="546" y="7565"/>
                  </a:lnTo>
                  <a:lnTo>
                    <a:pt x="0" y="4739"/>
                  </a:lnTo>
                  <a:lnTo>
                    <a:pt x="2734" y="546"/>
                  </a:lnTo>
                  <a:lnTo>
                    <a:pt x="5560" y="0"/>
                  </a:lnTo>
                  <a:lnTo>
                    <a:pt x="1127175" y="747804"/>
                  </a:lnTo>
                  <a:lnTo>
                    <a:pt x="3433481" y="144292"/>
                  </a:lnTo>
                  <a:lnTo>
                    <a:pt x="3435942" y="145750"/>
                  </a:lnTo>
                  <a:lnTo>
                    <a:pt x="3436580" y="148211"/>
                  </a:lnTo>
                  <a:lnTo>
                    <a:pt x="3437218" y="150672"/>
                  </a:lnTo>
                  <a:lnTo>
                    <a:pt x="3435760" y="153133"/>
                  </a:lnTo>
                  <a:lnTo>
                    <a:pt x="1131185" y="756098"/>
                  </a:lnTo>
                  <a:lnTo>
                    <a:pt x="1212492" y="2257722"/>
                  </a:lnTo>
                  <a:lnTo>
                    <a:pt x="1210578" y="2259910"/>
                  </a:lnTo>
                  <a:lnTo>
                    <a:pt x="1205382" y="2260001"/>
                  </a:lnTo>
                  <a:close/>
                </a:path>
              </a:pathLst>
            </a:custGeom>
            <a:solidFill>
              <a:srgbClr val="090A0C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82025" y="5449808"/>
              <a:ext cx="3578860" cy="2818130"/>
            </a:xfrm>
            <a:custGeom>
              <a:avLst/>
              <a:gdLst/>
              <a:ahLst/>
              <a:cxnLst/>
              <a:rect l="l" t="t" r="r" b="b"/>
              <a:pathLst>
                <a:path w="3578860" h="2818129">
                  <a:moveTo>
                    <a:pt x="1232910" y="2818028"/>
                  </a:moveTo>
                  <a:lnTo>
                    <a:pt x="93156" y="2026563"/>
                  </a:lnTo>
                  <a:lnTo>
                    <a:pt x="0" y="510811"/>
                  </a:lnTo>
                  <a:lnTo>
                    <a:pt x="2271122" y="0"/>
                  </a:lnTo>
                  <a:lnTo>
                    <a:pt x="3494735" y="663489"/>
                  </a:lnTo>
                  <a:lnTo>
                    <a:pt x="3578593" y="2239036"/>
                  </a:lnTo>
                  <a:lnTo>
                    <a:pt x="1232910" y="2818028"/>
                  </a:lnTo>
                  <a:close/>
                </a:path>
              </a:pathLst>
            </a:custGeom>
            <a:solidFill>
              <a:srgbClr val="C404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82025" y="5449808"/>
              <a:ext cx="3578860" cy="2818130"/>
            </a:xfrm>
            <a:custGeom>
              <a:avLst/>
              <a:gdLst/>
              <a:ahLst/>
              <a:cxnLst/>
              <a:rect l="l" t="t" r="r" b="b"/>
              <a:pathLst>
                <a:path w="3578860" h="2818129">
                  <a:moveTo>
                    <a:pt x="1232910" y="2818028"/>
                  </a:moveTo>
                  <a:lnTo>
                    <a:pt x="93156" y="2026563"/>
                  </a:lnTo>
                  <a:lnTo>
                    <a:pt x="0" y="510811"/>
                  </a:lnTo>
                  <a:lnTo>
                    <a:pt x="2271122" y="0"/>
                  </a:lnTo>
                  <a:lnTo>
                    <a:pt x="3494735" y="663489"/>
                  </a:lnTo>
                  <a:lnTo>
                    <a:pt x="3578593" y="2239036"/>
                  </a:lnTo>
                  <a:lnTo>
                    <a:pt x="1232910" y="2818028"/>
                  </a:lnTo>
                  <a:close/>
                </a:path>
              </a:pathLst>
            </a:custGeom>
            <a:solidFill>
              <a:srgbClr val="090A0C">
                <a:alpha val="2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82014" y="5960630"/>
              <a:ext cx="3578860" cy="2307590"/>
            </a:xfrm>
            <a:custGeom>
              <a:avLst/>
              <a:gdLst/>
              <a:ahLst/>
              <a:cxnLst/>
              <a:rect l="l" t="t" r="r" b="b"/>
              <a:pathLst>
                <a:path w="3578860" h="2307590">
                  <a:moveTo>
                    <a:pt x="3578593" y="1728216"/>
                  </a:moveTo>
                  <a:lnTo>
                    <a:pt x="3494735" y="152679"/>
                  </a:lnTo>
                  <a:lnTo>
                    <a:pt x="1149515" y="766394"/>
                  </a:lnTo>
                  <a:lnTo>
                    <a:pt x="0" y="0"/>
                  </a:lnTo>
                  <a:lnTo>
                    <a:pt x="93167" y="1515745"/>
                  </a:lnTo>
                  <a:lnTo>
                    <a:pt x="1232916" y="2307209"/>
                  </a:lnTo>
                  <a:lnTo>
                    <a:pt x="3578593" y="1728216"/>
                  </a:lnTo>
                  <a:close/>
                </a:path>
              </a:pathLst>
            </a:custGeom>
            <a:solidFill>
              <a:srgbClr val="090A0C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22260" y="5219891"/>
              <a:ext cx="2833472" cy="128041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405177" y="5974291"/>
              <a:ext cx="3437254" cy="2260600"/>
            </a:xfrm>
            <a:custGeom>
              <a:avLst/>
              <a:gdLst/>
              <a:ahLst/>
              <a:cxnLst/>
              <a:rect l="l" t="t" r="r" b="b"/>
              <a:pathLst>
                <a:path w="3437254" h="2260600">
                  <a:moveTo>
                    <a:pt x="1205382" y="2260001"/>
                  </a:moveTo>
                  <a:lnTo>
                    <a:pt x="1203286" y="2258178"/>
                  </a:lnTo>
                  <a:lnTo>
                    <a:pt x="1121979" y="755187"/>
                  </a:lnTo>
                  <a:lnTo>
                    <a:pt x="546" y="7565"/>
                  </a:lnTo>
                  <a:lnTo>
                    <a:pt x="0" y="4739"/>
                  </a:lnTo>
                  <a:lnTo>
                    <a:pt x="2734" y="546"/>
                  </a:lnTo>
                  <a:lnTo>
                    <a:pt x="5560" y="0"/>
                  </a:lnTo>
                  <a:lnTo>
                    <a:pt x="1127175" y="747804"/>
                  </a:lnTo>
                  <a:lnTo>
                    <a:pt x="3433481" y="144292"/>
                  </a:lnTo>
                  <a:lnTo>
                    <a:pt x="3435942" y="145750"/>
                  </a:lnTo>
                  <a:lnTo>
                    <a:pt x="3436580" y="148211"/>
                  </a:lnTo>
                  <a:lnTo>
                    <a:pt x="3437218" y="150672"/>
                  </a:lnTo>
                  <a:lnTo>
                    <a:pt x="3435760" y="153133"/>
                  </a:lnTo>
                  <a:lnTo>
                    <a:pt x="1131185" y="756098"/>
                  </a:lnTo>
                  <a:lnTo>
                    <a:pt x="1212492" y="2257722"/>
                  </a:lnTo>
                  <a:lnTo>
                    <a:pt x="1210578" y="2259910"/>
                  </a:lnTo>
                  <a:lnTo>
                    <a:pt x="1205382" y="2260001"/>
                  </a:lnTo>
                  <a:close/>
                </a:path>
              </a:pathLst>
            </a:custGeom>
            <a:solidFill>
              <a:srgbClr val="090A0C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90958" y="3929961"/>
              <a:ext cx="3578860" cy="2818130"/>
            </a:xfrm>
            <a:custGeom>
              <a:avLst/>
              <a:gdLst/>
              <a:ahLst/>
              <a:cxnLst/>
              <a:rect l="l" t="t" r="r" b="b"/>
              <a:pathLst>
                <a:path w="3578860" h="2818129">
                  <a:moveTo>
                    <a:pt x="1232910" y="2818028"/>
                  </a:moveTo>
                  <a:lnTo>
                    <a:pt x="93156" y="2026563"/>
                  </a:lnTo>
                  <a:lnTo>
                    <a:pt x="0" y="510811"/>
                  </a:lnTo>
                  <a:lnTo>
                    <a:pt x="2271122" y="0"/>
                  </a:lnTo>
                  <a:lnTo>
                    <a:pt x="3494735" y="663489"/>
                  </a:lnTo>
                  <a:lnTo>
                    <a:pt x="3578593" y="2239036"/>
                  </a:lnTo>
                  <a:lnTo>
                    <a:pt x="1232910" y="2818028"/>
                  </a:lnTo>
                  <a:close/>
                </a:path>
              </a:pathLst>
            </a:custGeom>
            <a:solidFill>
              <a:srgbClr val="1D87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90958" y="3929961"/>
              <a:ext cx="3578860" cy="2818130"/>
            </a:xfrm>
            <a:custGeom>
              <a:avLst/>
              <a:gdLst/>
              <a:ahLst/>
              <a:cxnLst/>
              <a:rect l="l" t="t" r="r" b="b"/>
              <a:pathLst>
                <a:path w="3578860" h="2818129">
                  <a:moveTo>
                    <a:pt x="1232910" y="2818028"/>
                  </a:moveTo>
                  <a:lnTo>
                    <a:pt x="93156" y="2026563"/>
                  </a:lnTo>
                  <a:lnTo>
                    <a:pt x="0" y="510811"/>
                  </a:lnTo>
                  <a:lnTo>
                    <a:pt x="2271122" y="0"/>
                  </a:lnTo>
                  <a:lnTo>
                    <a:pt x="3494735" y="663489"/>
                  </a:lnTo>
                  <a:lnTo>
                    <a:pt x="3578593" y="2239036"/>
                  </a:lnTo>
                  <a:lnTo>
                    <a:pt x="1232910" y="2818028"/>
                  </a:lnTo>
                  <a:close/>
                </a:path>
              </a:pathLst>
            </a:custGeom>
            <a:solidFill>
              <a:srgbClr val="090A0C">
                <a:alpha val="2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90955" y="4440782"/>
              <a:ext cx="3578860" cy="2307590"/>
            </a:xfrm>
            <a:custGeom>
              <a:avLst/>
              <a:gdLst/>
              <a:ahLst/>
              <a:cxnLst/>
              <a:rect l="l" t="t" r="r" b="b"/>
              <a:pathLst>
                <a:path w="3578860" h="2307590">
                  <a:moveTo>
                    <a:pt x="3578593" y="1728216"/>
                  </a:moveTo>
                  <a:lnTo>
                    <a:pt x="3494735" y="152679"/>
                  </a:lnTo>
                  <a:lnTo>
                    <a:pt x="1149502" y="766394"/>
                  </a:lnTo>
                  <a:lnTo>
                    <a:pt x="0" y="0"/>
                  </a:lnTo>
                  <a:lnTo>
                    <a:pt x="93154" y="1515745"/>
                  </a:lnTo>
                  <a:lnTo>
                    <a:pt x="1232903" y="2307209"/>
                  </a:lnTo>
                  <a:lnTo>
                    <a:pt x="3578593" y="1728216"/>
                  </a:lnTo>
                  <a:close/>
                </a:path>
              </a:pathLst>
            </a:custGeom>
            <a:solidFill>
              <a:srgbClr val="090A0C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31193" y="3700045"/>
              <a:ext cx="2833472" cy="128041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314110" y="4454445"/>
              <a:ext cx="3437254" cy="2260600"/>
            </a:xfrm>
            <a:custGeom>
              <a:avLst/>
              <a:gdLst/>
              <a:ahLst/>
              <a:cxnLst/>
              <a:rect l="l" t="t" r="r" b="b"/>
              <a:pathLst>
                <a:path w="3437254" h="2260600">
                  <a:moveTo>
                    <a:pt x="1205382" y="2260001"/>
                  </a:moveTo>
                  <a:lnTo>
                    <a:pt x="1203286" y="2258178"/>
                  </a:lnTo>
                  <a:lnTo>
                    <a:pt x="1121979" y="755187"/>
                  </a:lnTo>
                  <a:lnTo>
                    <a:pt x="546" y="7565"/>
                  </a:lnTo>
                  <a:lnTo>
                    <a:pt x="0" y="4739"/>
                  </a:lnTo>
                  <a:lnTo>
                    <a:pt x="2734" y="546"/>
                  </a:lnTo>
                  <a:lnTo>
                    <a:pt x="5560" y="0"/>
                  </a:lnTo>
                  <a:lnTo>
                    <a:pt x="1127175" y="747804"/>
                  </a:lnTo>
                  <a:lnTo>
                    <a:pt x="3433481" y="144292"/>
                  </a:lnTo>
                  <a:lnTo>
                    <a:pt x="3435942" y="145750"/>
                  </a:lnTo>
                  <a:lnTo>
                    <a:pt x="3436580" y="148211"/>
                  </a:lnTo>
                  <a:lnTo>
                    <a:pt x="3437218" y="150672"/>
                  </a:lnTo>
                  <a:lnTo>
                    <a:pt x="3435760" y="153133"/>
                  </a:lnTo>
                  <a:lnTo>
                    <a:pt x="1131185" y="756098"/>
                  </a:lnTo>
                  <a:lnTo>
                    <a:pt x="1212492" y="2257722"/>
                  </a:lnTo>
                  <a:lnTo>
                    <a:pt x="1210578" y="2259910"/>
                  </a:lnTo>
                  <a:lnTo>
                    <a:pt x="1205382" y="2260001"/>
                  </a:lnTo>
                  <a:close/>
                </a:path>
              </a:pathLst>
            </a:custGeom>
            <a:solidFill>
              <a:srgbClr val="090A0C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 rot="20820000">
            <a:off x="2489479" y="5049263"/>
            <a:ext cx="2243090" cy="11926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3060"/>
              </a:lnSpc>
            </a:pPr>
            <a:r>
              <a:rPr lang="en-US" sz="2600" b="1" dirty="0">
                <a:latin typeface="Trebuchet MS"/>
                <a:cs typeface="Trebuchet MS"/>
              </a:rPr>
              <a:t>Cov Kev </a:t>
            </a:r>
            <a:r>
              <a:rPr lang="en-US" sz="2600" b="1" dirty="0" err="1">
                <a:latin typeface="Trebuchet MS"/>
                <a:cs typeface="Trebuchet MS"/>
              </a:rPr>
              <a:t>Txawj</a:t>
            </a:r>
            <a:r>
              <a:rPr lang="en-US" sz="2600" b="1" dirty="0">
                <a:latin typeface="Trebuchet MS"/>
                <a:cs typeface="Trebuchet MS"/>
              </a:rPr>
              <a:t> </a:t>
            </a:r>
            <a:r>
              <a:rPr lang="en-US" sz="2600" b="1" dirty="0" err="1">
                <a:latin typeface="Trebuchet MS"/>
                <a:cs typeface="Trebuchet MS"/>
              </a:rPr>
              <a:t>Ntse</a:t>
            </a:r>
            <a:r>
              <a:rPr lang="en-US" sz="2600" b="1" dirty="0">
                <a:latin typeface="Trebuchet MS"/>
                <a:cs typeface="Trebuchet MS"/>
              </a:rPr>
              <a:t> &amp; Cov </a:t>
            </a:r>
            <a:r>
              <a:rPr lang="en-US" sz="2600" b="1" dirty="0" err="1">
                <a:latin typeface="Trebuchet MS"/>
                <a:cs typeface="Trebuchet MS"/>
              </a:rPr>
              <a:t>Tswv</a:t>
            </a:r>
            <a:r>
              <a:rPr lang="en-US" sz="2600" b="1" dirty="0">
                <a:latin typeface="Trebuchet MS"/>
                <a:cs typeface="Trebuchet MS"/>
              </a:rPr>
              <a:t> Yim</a:t>
            </a:r>
            <a:endParaRPr sz="2600" dirty="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 rot="20820000">
            <a:off x="2604604" y="6897665"/>
            <a:ext cx="2259283" cy="795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3065"/>
              </a:lnSpc>
            </a:pPr>
            <a:r>
              <a:rPr lang="da-DK" sz="2600" b="1" spc="60" dirty="0">
                <a:latin typeface="Trebuchet MS"/>
                <a:cs typeface="Trebuchet MS"/>
              </a:rPr>
              <a:t>Kev Paub Fab Kev Kawm</a:t>
            </a:r>
            <a:endParaRPr sz="2600" dirty="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 rot="20820000">
            <a:off x="2648832" y="8150858"/>
            <a:ext cx="2298410" cy="11926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3070"/>
              </a:lnSpc>
            </a:pPr>
            <a:r>
              <a:rPr lang="en-US" sz="2600" b="1" spc="-10" dirty="0">
                <a:latin typeface="Trebuchet MS"/>
                <a:cs typeface="Trebuchet MS"/>
              </a:rPr>
              <a:t>Kev </a:t>
            </a:r>
            <a:r>
              <a:rPr lang="en-US" sz="2600" b="1" spc="-10" dirty="0" err="1">
                <a:latin typeface="Trebuchet MS"/>
                <a:cs typeface="Trebuchet MS"/>
              </a:rPr>
              <a:t>Kawm</a:t>
            </a:r>
            <a:r>
              <a:rPr lang="en-US" sz="2600" b="1" spc="-10" dirty="0">
                <a:latin typeface="Trebuchet MS"/>
                <a:cs typeface="Trebuchet MS"/>
              </a:rPr>
              <a:t> </a:t>
            </a:r>
            <a:r>
              <a:rPr lang="en-US" sz="2600" b="1" spc="-10" dirty="0" err="1">
                <a:latin typeface="Trebuchet MS"/>
                <a:cs typeface="Trebuchet MS"/>
              </a:rPr>
              <a:t>Paub</a:t>
            </a:r>
            <a:r>
              <a:rPr lang="en-US" sz="2600" b="1" spc="-10" dirty="0">
                <a:latin typeface="Trebuchet MS"/>
                <a:cs typeface="Trebuchet MS"/>
              </a:rPr>
              <a:t> Fab Kev </a:t>
            </a:r>
            <a:r>
              <a:rPr lang="en-US" sz="2600" b="1" spc="-10" dirty="0" err="1">
                <a:latin typeface="Trebuchet MS"/>
                <a:cs typeface="Trebuchet MS"/>
              </a:rPr>
              <a:t>Paub</a:t>
            </a:r>
            <a:r>
              <a:rPr lang="en-US" sz="2600" b="1" spc="-10" dirty="0">
                <a:latin typeface="Trebuchet MS"/>
                <a:cs typeface="Trebuchet MS"/>
              </a:rPr>
              <a:t> </a:t>
            </a:r>
            <a:r>
              <a:rPr lang="en-US" sz="2600" b="1" spc="-10" dirty="0" err="1">
                <a:latin typeface="Trebuchet MS"/>
                <a:cs typeface="Trebuchet MS"/>
              </a:rPr>
              <a:t>Dhau</a:t>
            </a:r>
            <a:r>
              <a:rPr lang="en-US" sz="2600" b="1" spc="-10" dirty="0">
                <a:latin typeface="Trebuchet MS"/>
                <a:cs typeface="Trebuchet MS"/>
              </a:rPr>
              <a:t> Los</a:t>
            </a:r>
            <a:endParaRPr sz="2600" baseline="1792" dirty="0">
              <a:latin typeface="Trebuchet MS"/>
              <a:cs typeface="Trebuchet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199891" y="2651490"/>
            <a:ext cx="3578860" cy="2584988"/>
            <a:chOff x="1199891" y="2188478"/>
            <a:chExt cx="3578860" cy="3048000"/>
          </a:xfrm>
        </p:grpSpPr>
        <p:sp>
          <p:nvSpPr>
            <p:cNvPr id="25" name="object 25"/>
            <p:cNvSpPr/>
            <p:nvPr/>
          </p:nvSpPr>
          <p:spPr>
            <a:xfrm>
              <a:off x="1199891" y="2418394"/>
              <a:ext cx="3578860" cy="2818130"/>
            </a:xfrm>
            <a:custGeom>
              <a:avLst/>
              <a:gdLst/>
              <a:ahLst/>
              <a:cxnLst/>
              <a:rect l="l" t="t" r="r" b="b"/>
              <a:pathLst>
                <a:path w="3578860" h="2818129">
                  <a:moveTo>
                    <a:pt x="1232910" y="2818028"/>
                  </a:moveTo>
                  <a:lnTo>
                    <a:pt x="93156" y="2026563"/>
                  </a:lnTo>
                  <a:lnTo>
                    <a:pt x="0" y="510811"/>
                  </a:lnTo>
                  <a:lnTo>
                    <a:pt x="2271122" y="0"/>
                  </a:lnTo>
                  <a:lnTo>
                    <a:pt x="3494735" y="663489"/>
                  </a:lnTo>
                  <a:lnTo>
                    <a:pt x="3578593" y="2239036"/>
                  </a:lnTo>
                  <a:lnTo>
                    <a:pt x="1232910" y="2818028"/>
                  </a:lnTo>
                  <a:close/>
                </a:path>
              </a:pathLst>
            </a:custGeom>
            <a:solidFill>
              <a:srgbClr val="17A7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199891" y="2418394"/>
              <a:ext cx="3578860" cy="2818130"/>
            </a:xfrm>
            <a:custGeom>
              <a:avLst/>
              <a:gdLst/>
              <a:ahLst/>
              <a:cxnLst/>
              <a:rect l="l" t="t" r="r" b="b"/>
              <a:pathLst>
                <a:path w="3578860" h="2818129">
                  <a:moveTo>
                    <a:pt x="1232910" y="2818028"/>
                  </a:moveTo>
                  <a:lnTo>
                    <a:pt x="93156" y="2026563"/>
                  </a:lnTo>
                  <a:lnTo>
                    <a:pt x="0" y="510811"/>
                  </a:lnTo>
                  <a:lnTo>
                    <a:pt x="2271122" y="0"/>
                  </a:lnTo>
                  <a:lnTo>
                    <a:pt x="3494735" y="663489"/>
                  </a:lnTo>
                  <a:lnTo>
                    <a:pt x="3578593" y="2239036"/>
                  </a:lnTo>
                  <a:lnTo>
                    <a:pt x="1232910" y="2818028"/>
                  </a:lnTo>
                  <a:close/>
                </a:path>
              </a:pathLst>
            </a:custGeom>
            <a:solidFill>
              <a:srgbClr val="090A0C">
                <a:alpha val="2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199883" y="2929216"/>
              <a:ext cx="3578860" cy="2307590"/>
            </a:xfrm>
            <a:custGeom>
              <a:avLst/>
              <a:gdLst/>
              <a:ahLst/>
              <a:cxnLst/>
              <a:rect l="l" t="t" r="r" b="b"/>
              <a:pathLst>
                <a:path w="3578860" h="2307590">
                  <a:moveTo>
                    <a:pt x="3578593" y="1728216"/>
                  </a:moveTo>
                  <a:lnTo>
                    <a:pt x="3494735" y="152679"/>
                  </a:lnTo>
                  <a:lnTo>
                    <a:pt x="1149515" y="766394"/>
                  </a:lnTo>
                  <a:lnTo>
                    <a:pt x="0" y="0"/>
                  </a:lnTo>
                  <a:lnTo>
                    <a:pt x="93154" y="1515745"/>
                  </a:lnTo>
                  <a:lnTo>
                    <a:pt x="1232916" y="2307209"/>
                  </a:lnTo>
                  <a:lnTo>
                    <a:pt x="3578593" y="1728216"/>
                  </a:lnTo>
                  <a:close/>
                </a:path>
              </a:pathLst>
            </a:custGeom>
            <a:solidFill>
              <a:srgbClr val="090A0C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40126" y="2188478"/>
              <a:ext cx="2833472" cy="1280411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223043" y="2942878"/>
              <a:ext cx="3437254" cy="2260600"/>
            </a:xfrm>
            <a:custGeom>
              <a:avLst/>
              <a:gdLst/>
              <a:ahLst/>
              <a:cxnLst/>
              <a:rect l="l" t="t" r="r" b="b"/>
              <a:pathLst>
                <a:path w="3437254" h="2260600">
                  <a:moveTo>
                    <a:pt x="1205382" y="2260001"/>
                  </a:moveTo>
                  <a:lnTo>
                    <a:pt x="1203286" y="2258178"/>
                  </a:lnTo>
                  <a:lnTo>
                    <a:pt x="1121979" y="755187"/>
                  </a:lnTo>
                  <a:lnTo>
                    <a:pt x="546" y="7565"/>
                  </a:lnTo>
                  <a:lnTo>
                    <a:pt x="0" y="4739"/>
                  </a:lnTo>
                  <a:lnTo>
                    <a:pt x="2734" y="546"/>
                  </a:lnTo>
                  <a:lnTo>
                    <a:pt x="5560" y="0"/>
                  </a:lnTo>
                  <a:lnTo>
                    <a:pt x="1127175" y="747804"/>
                  </a:lnTo>
                  <a:lnTo>
                    <a:pt x="3433481" y="144292"/>
                  </a:lnTo>
                  <a:lnTo>
                    <a:pt x="3435942" y="145750"/>
                  </a:lnTo>
                  <a:lnTo>
                    <a:pt x="3436580" y="148211"/>
                  </a:lnTo>
                  <a:lnTo>
                    <a:pt x="3437218" y="150672"/>
                  </a:lnTo>
                  <a:lnTo>
                    <a:pt x="3435760" y="153133"/>
                  </a:lnTo>
                  <a:lnTo>
                    <a:pt x="1131185" y="756098"/>
                  </a:lnTo>
                  <a:lnTo>
                    <a:pt x="1212492" y="2257722"/>
                  </a:lnTo>
                  <a:lnTo>
                    <a:pt x="1210578" y="2259910"/>
                  </a:lnTo>
                  <a:lnTo>
                    <a:pt x="1205382" y="2260001"/>
                  </a:lnTo>
                  <a:close/>
                </a:path>
              </a:pathLst>
            </a:custGeom>
            <a:solidFill>
              <a:srgbClr val="090A0C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 rot="20820000">
            <a:off x="2340153" y="3865471"/>
            <a:ext cx="2245779" cy="1038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715"/>
              </a:lnSpc>
            </a:pPr>
            <a:r>
              <a:rPr lang="en-US" sz="2600" b="1" spc="80" dirty="0">
                <a:latin typeface="Trebuchet MS"/>
                <a:cs typeface="Trebuchet MS"/>
              </a:rPr>
              <a:t>Cov Kev </a:t>
            </a:r>
            <a:r>
              <a:rPr lang="en-US" sz="2600" b="1" spc="80" dirty="0" err="1">
                <a:latin typeface="Trebuchet MS"/>
                <a:cs typeface="Trebuchet MS"/>
              </a:rPr>
              <a:t>Txawj</a:t>
            </a:r>
            <a:r>
              <a:rPr lang="en-US" sz="2600" b="1" spc="80" dirty="0">
                <a:latin typeface="Trebuchet MS"/>
                <a:cs typeface="Trebuchet MS"/>
              </a:rPr>
              <a:t> </a:t>
            </a:r>
            <a:r>
              <a:rPr lang="en-US" sz="2600" b="1" spc="80" dirty="0" err="1">
                <a:latin typeface="Trebuchet MS"/>
                <a:cs typeface="Trebuchet MS"/>
              </a:rPr>
              <a:t>Tswj</a:t>
            </a:r>
            <a:r>
              <a:rPr lang="en-US" sz="2600" b="1" spc="80" dirty="0">
                <a:latin typeface="Trebuchet MS"/>
                <a:cs typeface="Trebuchet MS"/>
              </a:rPr>
              <a:t> </a:t>
            </a:r>
            <a:r>
              <a:rPr lang="en-US" sz="2600" b="1" spc="80" dirty="0" err="1">
                <a:latin typeface="Trebuchet MS"/>
                <a:cs typeface="Trebuchet MS"/>
              </a:rPr>
              <a:t>Hwm</a:t>
            </a:r>
            <a:endParaRPr sz="2600" baseline="2020" dirty="0">
              <a:latin typeface="Trebuchet MS"/>
              <a:cs typeface="Trebuchet MS"/>
            </a:endParaRPr>
          </a:p>
        </p:txBody>
      </p:sp>
      <p:pic>
        <p:nvPicPr>
          <p:cNvPr id="32" name="object 3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148492" y="5166975"/>
            <a:ext cx="6571853" cy="3682038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984560" y="5143500"/>
            <a:ext cx="3705514" cy="3705513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4993847" y="2835609"/>
            <a:ext cx="12827683" cy="2052485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lang="en-US" sz="2900" b="1" u="sng" spc="14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Cov Kev </a:t>
            </a:r>
            <a:r>
              <a:rPr lang="en-US" sz="2900" b="1" u="sng" spc="145" dirty="0" err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Txawj</a:t>
            </a:r>
            <a:r>
              <a:rPr lang="en-US" sz="2900" b="1" u="sng" spc="14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lang="en-US" sz="2900" b="1" u="sng" spc="145" dirty="0" err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Tswj</a:t>
            </a:r>
            <a:r>
              <a:rPr lang="en-US" sz="2900" b="1" u="sng" spc="14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lang="en-US" sz="2900" b="1" u="sng" spc="145" dirty="0" err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Hwm</a:t>
            </a:r>
            <a:r>
              <a:rPr lang="en-US" sz="2900" b="1" u="sng" spc="14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-Tus </a:t>
            </a:r>
            <a:r>
              <a:rPr lang="en-US" sz="2900" b="1" u="sng" spc="145" dirty="0" err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Kheej</a:t>
            </a:r>
            <a:endParaRPr lang="en-US" sz="2900" b="1" u="sng" spc="145" dirty="0">
              <a:uFill>
                <a:solidFill>
                  <a:srgbClr val="000000"/>
                </a:solidFill>
              </a:uFill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lang="en-US" sz="2900" b="1" dirty="0" err="1">
                <a:latin typeface="Trebuchet MS"/>
                <a:cs typeface="Trebuchet MS"/>
              </a:rPr>
              <a:t>Txhim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kho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kev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paub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txog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tus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kheej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thiab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cov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kev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txawj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txiav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txim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siab</a:t>
            </a:r>
            <a:endParaRPr lang="en-US" sz="2900" b="1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lang="en-US" sz="2900" b="1" dirty="0">
                <a:latin typeface="Trebuchet MS"/>
                <a:cs typeface="Trebuchet MS"/>
              </a:rPr>
              <a:t>Kev </a:t>
            </a:r>
            <a:r>
              <a:rPr lang="en-US" sz="2900" b="1" dirty="0" err="1">
                <a:latin typeface="Trebuchet MS"/>
                <a:cs typeface="Trebuchet MS"/>
              </a:rPr>
              <a:t>tswj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hwm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lub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sij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hawm</a:t>
            </a:r>
            <a:r>
              <a:rPr lang="en-US" sz="2900" b="1" dirty="0">
                <a:latin typeface="Trebuchet MS"/>
                <a:cs typeface="Trebuchet MS"/>
              </a:rPr>
              <a:t>, </a:t>
            </a:r>
            <a:r>
              <a:rPr lang="en-US" sz="2900" b="1" dirty="0" err="1">
                <a:latin typeface="Trebuchet MS"/>
                <a:cs typeface="Trebuchet MS"/>
              </a:rPr>
              <a:t>kev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txhawb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siab</a:t>
            </a:r>
            <a:r>
              <a:rPr lang="en-US" sz="2900" b="1" dirty="0">
                <a:latin typeface="Trebuchet MS"/>
                <a:cs typeface="Trebuchet MS"/>
              </a:rPr>
              <a:t>, </a:t>
            </a:r>
            <a:r>
              <a:rPr lang="en-US" sz="2900" b="1" dirty="0" err="1">
                <a:latin typeface="Trebuchet MS"/>
                <a:cs typeface="Trebuchet MS"/>
              </a:rPr>
              <a:t>kev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saib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xyuas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tus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kheej</a:t>
            </a:r>
            <a:r>
              <a:rPr lang="en-US" sz="2900" b="1" dirty="0">
                <a:latin typeface="Trebuchet MS"/>
                <a:cs typeface="Trebuchet MS"/>
              </a:rPr>
              <a:t>, </a:t>
            </a:r>
            <a:r>
              <a:rPr lang="en-US" sz="2900" b="1" dirty="0" err="1">
                <a:latin typeface="Trebuchet MS"/>
                <a:cs typeface="Trebuchet MS"/>
              </a:rPr>
              <a:t>kev</a:t>
            </a:r>
            <a:r>
              <a:rPr lang="en-US" sz="2900" b="1" dirty="0">
                <a:latin typeface="Trebuchet MS"/>
                <a:cs typeface="Trebuchet MS"/>
              </a:rPr>
              <a:t> sib </a:t>
            </a:r>
            <a:r>
              <a:rPr lang="en-US" sz="2900" b="1" dirty="0" err="1">
                <a:latin typeface="Trebuchet MS"/>
                <a:cs typeface="Trebuchet MS"/>
              </a:rPr>
              <a:t>npaug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ntawm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lub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neej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hauv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tsev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kawm</a:t>
            </a:r>
            <a:r>
              <a:rPr lang="en-US" sz="2900" b="1" dirty="0">
                <a:latin typeface="Trebuchet MS"/>
                <a:cs typeface="Trebuchet MS"/>
              </a:rPr>
              <a:t> </a:t>
            </a:r>
            <a:r>
              <a:rPr lang="en-US" sz="2900" b="1" dirty="0" err="1">
                <a:latin typeface="Trebuchet MS"/>
                <a:cs typeface="Trebuchet MS"/>
              </a:rPr>
              <a:t>ntawv</a:t>
            </a:r>
            <a:endParaRPr lang="en-US" sz="2900" b="1" dirty="0"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1001512" y="816556"/>
            <a:ext cx="16284976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7325">
              <a:lnSpc>
                <a:spcPct val="100000"/>
              </a:lnSpc>
              <a:spcBef>
                <a:spcPts val="100"/>
              </a:spcBef>
            </a:pPr>
            <a:r>
              <a:rPr lang="en-US" spc="110" dirty="0"/>
              <a:t>Kev </a:t>
            </a:r>
            <a:r>
              <a:rPr lang="en-US" spc="110" dirty="0" err="1"/>
              <a:t>Npaj</a:t>
            </a:r>
            <a:r>
              <a:rPr lang="en-US" spc="110" dirty="0"/>
              <a:t> </a:t>
            </a:r>
            <a:r>
              <a:rPr lang="en-US" spc="110" dirty="0" err="1"/>
              <a:t>Txhij</a:t>
            </a:r>
            <a:r>
              <a:rPr lang="en-US" spc="110" dirty="0"/>
              <a:t> </a:t>
            </a:r>
            <a:r>
              <a:rPr lang="en-US" spc="110" dirty="0" err="1"/>
              <a:t>Kawm</a:t>
            </a:r>
            <a:r>
              <a:rPr lang="en-US" spc="110" dirty="0"/>
              <a:t> </a:t>
            </a:r>
            <a:r>
              <a:rPr lang="en-US" spc="110" dirty="0" err="1"/>
              <a:t>Qib</a:t>
            </a:r>
            <a:r>
              <a:rPr lang="en-US" spc="110" dirty="0"/>
              <a:t> </a:t>
            </a:r>
            <a:r>
              <a:rPr lang="en-US" spc="110" dirty="0" err="1"/>
              <a:t>Siab</a:t>
            </a:r>
            <a:r>
              <a:rPr lang="en-US" spc="110" dirty="0"/>
              <a:t> - </a:t>
            </a:r>
            <a:r>
              <a:rPr lang="en-US" spc="110" dirty="0" err="1"/>
              <a:t>Koj</a:t>
            </a:r>
            <a:r>
              <a:rPr lang="en-US" spc="110" dirty="0"/>
              <a:t> </a:t>
            </a:r>
            <a:r>
              <a:rPr lang="en-US" spc="110" dirty="0" err="1"/>
              <a:t>yuav</a:t>
            </a:r>
            <a:r>
              <a:rPr lang="en-US" spc="110" dirty="0"/>
              <a:t> </a:t>
            </a:r>
            <a:r>
              <a:rPr lang="en-US" spc="110" dirty="0" err="1"/>
              <a:t>tsim</a:t>
            </a:r>
            <a:r>
              <a:rPr lang="en-US" spc="110" dirty="0"/>
              <a:t> </a:t>
            </a:r>
            <a:r>
              <a:rPr lang="en-US" spc="110" dirty="0" err="1"/>
              <a:t>cov</a:t>
            </a:r>
            <a:r>
              <a:rPr lang="en-US" spc="110" dirty="0"/>
              <a:t> </a:t>
            </a:r>
            <a:r>
              <a:rPr lang="en-US" spc="110" dirty="0" err="1"/>
              <a:t>kev</a:t>
            </a:r>
            <a:r>
              <a:rPr lang="en-US" spc="110" dirty="0"/>
              <a:t> </a:t>
            </a:r>
            <a:r>
              <a:rPr lang="en-US" spc="110" dirty="0" err="1"/>
              <a:t>paub</a:t>
            </a:r>
            <a:r>
              <a:rPr lang="en-US" spc="110" dirty="0"/>
              <a:t> fab </a:t>
            </a:r>
            <a:r>
              <a:rPr lang="en-US" spc="110" dirty="0" err="1"/>
              <a:t>twg</a:t>
            </a:r>
            <a:r>
              <a:rPr lang="en-US" spc="110" dirty="0"/>
              <a:t>?</a:t>
            </a:r>
            <a:endParaRPr spc="13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1511" y="647700"/>
            <a:ext cx="16284976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">
              <a:lnSpc>
                <a:spcPct val="100000"/>
              </a:lnSpc>
              <a:spcBef>
                <a:spcPts val="100"/>
              </a:spcBef>
            </a:pPr>
            <a:r>
              <a:rPr lang="en-US" spc="120" dirty="0"/>
              <a:t>Kev </a:t>
            </a:r>
            <a:r>
              <a:rPr lang="en-US" spc="120" dirty="0" err="1"/>
              <a:t>Npaj</a:t>
            </a:r>
            <a:r>
              <a:rPr lang="en-US" spc="120" dirty="0"/>
              <a:t> </a:t>
            </a:r>
            <a:r>
              <a:rPr lang="en-US" spc="120" dirty="0" err="1"/>
              <a:t>Txhij</a:t>
            </a:r>
            <a:r>
              <a:rPr lang="en-US" spc="120" dirty="0"/>
              <a:t> </a:t>
            </a:r>
            <a:r>
              <a:rPr lang="en-US" spc="120" dirty="0" err="1"/>
              <a:t>Kawm</a:t>
            </a:r>
            <a:r>
              <a:rPr lang="en-US" spc="120" dirty="0"/>
              <a:t> </a:t>
            </a:r>
            <a:r>
              <a:rPr lang="en-US" spc="120" dirty="0" err="1"/>
              <a:t>Qib</a:t>
            </a:r>
            <a:r>
              <a:rPr lang="en-US" spc="120" dirty="0"/>
              <a:t> </a:t>
            </a:r>
            <a:r>
              <a:rPr lang="en-US" spc="120" dirty="0" err="1"/>
              <a:t>Siab</a:t>
            </a:r>
            <a:r>
              <a:rPr lang="en-US" spc="120" dirty="0"/>
              <a:t> - </a:t>
            </a:r>
            <a:r>
              <a:rPr lang="en-US" spc="120" dirty="0" err="1"/>
              <a:t>Koj</a:t>
            </a:r>
            <a:r>
              <a:rPr lang="en-US" spc="120" dirty="0"/>
              <a:t> tau </a:t>
            </a:r>
            <a:r>
              <a:rPr lang="en-US" spc="120" dirty="0" err="1"/>
              <a:t>txais</a:t>
            </a:r>
            <a:r>
              <a:rPr lang="en-US" spc="120" dirty="0"/>
              <a:t> </a:t>
            </a:r>
            <a:r>
              <a:rPr lang="en-US" spc="120" dirty="0" err="1"/>
              <a:t>cov</a:t>
            </a:r>
            <a:r>
              <a:rPr lang="en-US" spc="120" dirty="0"/>
              <a:t> </a:t>
            </a:r>
            <a:r>
              <a:rPr lang="en-US" spc="120" dirty="0" err="1"/>
              <a:t>kev</a:t>
            </a:r>
            <a:r>
              <a:rPr lang="en-US" spc="120" dirty="0"/>
              <a:t> </a:t>
            </a:r>
            <a:r>
              <a:rPr lang="en-US" spc="120" dirty="0" err="1"/>
              <a:t>paub</a:t>
            </a:r>
            <a:r>
              <a:rPr lang="en-US" spc="120" dirty="0"/>
              <a:t> fab </a:t>
            </a:r>
            <a:r>
              <a:rPr lang="en-US" spc="120" dirty="0" err="1"/>
              <a:t>twg</a:t>
            </a:r>
            <a:r>
              <a:rPr lang="en-US" spc="120" dirty="0"/>
              <a:t>?</a:t>
            </a:r>
            <a:endParaRPr spc="160" dirty="0"/>
          </a:p>
        </p:txBody>
      </p:sp>
      <p:sp>
        <p:nvSpPr>
          <p:cNvPr id="15" name="object 12">
            <a:extLst>
              <a:ext uri="{FF2B5EF4-FFF2-40B4-BE49-F238E27FC236}">
                <a16:creationId xmlns:a16="http://schemas.microsoft.com/office/drawing/2014/main" id="{E3247DD8-E2E3-B1B0-C1F6-0C2352A84AF9}"/>
              </a:ext>
            </a:extLst>
          </p:cNvPr>
          <p:cNvSpPr txBox="1">
            <a:spLocks/>
          </p:cNvSpPr>
          <p:nvPr/>
        </p:nvSpPr>
        <p:spPr>
          <a:xfrm>
            <a:off x="1001511" y="2218457"/>
            <a:ext cx="16829289" cy="8115836"/>
          </a:xfrm>
          <a:prstGeom prst="rect">
            <a:avLst/>
          </a:prstGeom>
        </p:spPr>
        <p:txBody>
          <a:bodyPr vert="horz" wrap="square" lIns="0" tIns="189508" rIns="0" bIns="0" rtlCol="0">
            <a:spAutoFit/>
          </a:bodyPr>
          <a:lstStyle>
            <a:lvl1pPr marL="0">
              <a:defRPr sz="3200" b="1" i="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69900" indent="-457200" algn="l">
              <a:spcBef>
                <a:spcPts val="685"/>
              </a:spcBef>
              <a:buSzPct val="150000"/>
              <a:buFont typeface="Arial" panose="020B0604020202020204" pitchFamily="34" charset="0"/>
              <a:buChar char="•"/>
            </a:pPr>
            <a:r>
              <a:rPr lang="en-US" sz="2900" spc="120" dirty="0"/>
              <a:t>Kev Tsim </a:t>
            </a:r>
            <a:r>
              <a:rPr lang="en-US" sz="2900" spc="120" dirty="0" err="1"/>
              <a:t>Qhov</a:t>
            </a:r>
            <a:r>
              <a:rPr lang="en-US" sz="2900" spc="120" dirty="0"/>
              <a:t> </a:t>
            </a:r>
            <a:r>
              <a:rPr lang="en-US" sz="2900" spc="120" dirty="0" err="1"/>
              <a:t>Txheej</a:t>
            </a:r>
            <a:r>
              <a:rPr lang="en-US" sz="2900" spc="120" dirty="0"/>
              <a:t> </a:t>
            </a:r>
            <a:r>
              <a:rPr lang="en-US" sz="2900" spc="120" dirty="0" err="1"/>
              <a:t>Txheem</a:t>
            </a:r>
            <a:r>
              <a:rPr lang="en-US" sz="2900" spc="120" dirty="0"/>
              <a:t> </a:t>
            </a:r>
            <a:r>
              <a:rPr lang="en-US" sz="2900" spc="120" dirty="0" err="1"/>
              <a:t>Pab</a:t>
            </a:r>
            <a:r>
              <a:rPr lang="en-US" sz="2900" spc="120" dirty="0"/>
              <a:t> </a:t>
            </a:r>
            <a:r>
              <a:rPr lang="en-US" sz="2900" spc="120" dirty="0" err="1"/>
              <a:t>Cuam</a:t>
            </a:r>
            <a:r>
              <a:rPr lang="en-US" sz="2900" spc="120" dirty="0"/>
              <a:t> Lub </a:t>
            </a:r>
            <a:r>
              <a:rPr lang="en-US" sz="2900" spc="120" dirty="0" err="1"/>
              <a:t>Caij</a:t>
            </a:r>
            <a:r>
              <a:rPr lang="en-US" sz="2900" spc="120" dirty="0"/>
              <a:t> </a:t>
            </a:r>
            <a:r>
              <a:rPr lang="en-US" sz="2900" spc="120" dirty="0" err="1"/>
              <a:t>Ntuj</a:t>
            </a:r>
            <a:r>
              <a:rPr lang="en-US" sz="2900" spc="120" dirty="0"/>
              <a:t> Sov </a:t>
            </a:r>
            <a:r>
              <a:rPr lang="en-US" sz="2900" spc="120" dirty="0" err="1"/>
              <a:t>Ntawm</a:t>
            </a:r>
            <a:r>
              <a:rPr lang="en-US" sz="2900" spc="120" dirty="0"/>
              <a:t> Lub </a:t>
            </a:r>
            <a:r>
              <a:rPr lang="en-US" sz="2900" spc="120" dirty="0" err="1"/>
              <a:t>Tsev</a:t>
            </a:r>
            <a:r>
              <a:rPr lang="en-US" sz="2900" spc="120" dirty="0"/>
              <a:t> </a:t>
            </a:r>
            <a:r>
              <a:rPr lang="en-US" sz="2900" spc="120" dirty="0" err="1"/>
              <a:t>Kawm</a:t>
            </a:r>
            <a:r>
              <a:rPr lang="en-US" sz="2900" spc="120" dirty="0"/>
              <a:t> </a:t>
            </a:r>
            <a:r>
              <a:rPr lang="en-US" sz="2900" spc="120" dirty="0" err="1"/>
              <a:t>Qib</a:t>
            </a:r>
            <a:r>
              <a:rPr lang="en-US" sz="2900" spc="120" dirty="0"/>
              <a:t> </a:t>
            </a:r>
            <a:r>
              <a:rPr lang="en-US" sz="2900" spc="120" dirty="0" err="1"/>
              <a:t>Siab</a:t>
            </a:r>
            <a:r>
              <a:rPr lang="en-US" sz="2900" spc="120" dirty="0"/>
              <a:t> </a:t>
            </a:r>
            <a:r>
              <a:rPr lang="en-US" sz="2900" spc="120" dirty="0" err="1"/>
              <a:t>thiab</a:t>
            </a:r>
            <a:r>
              <a:rPr lang="en-US" sz="2900" spc="120" dirty="0"/>
              <a:t> Kev </a:t>
            </a:r>
            <a:r>
              <a:rPr lang="en-US" sz="2900" spc="120" dirty="0" err="1"/>
              <a:t>Ua</a:t>
            </a:r>
            <a:r>
              <a:rPr lang="en-US" sz="2900" spc="120" dirty="0"/>
              <a:t> </a:t>
            </a:r>
            <a:r>
              <a:rPr lang="en-US" sz="2900" spc="120" dirty="0" err="1"/>
              <a:t>Tiav</a:t>
            </a:r>
            <a:r>
              <a:rPr lang="en-US" sz="2900" spc="120" dirty="0"/>
              <a:t> Fab Kev </a:t>
            </a:r>
            <a:r>
              <a:rPr lang="en-US" sz="2900" spc="120" dirty="0" err="1"/>
              <a:t>Ua</a:t>
            </a:r>
            <a:r>
              <a:rPr lang="en-US" sz="2900" spc="120" dirty="0"/>
              <a:t> </a:t>
            </a:r>
            <a:r>
              <a:rPr lang="en-US" sz="2900" spc="120" dirty="0" err="1"/>
              <a:t>Hauj</a:t>
            </a:r>
            <a:r>
              <a:rPr lang="en-US" sz="2900" spc="120" dirty="0"/>
              <a:t> </a:t>
            </a:r>
            <a:r>
              <a:rPr lang="en-US" sz="2900" spc="120" dirty="0" err="1"/>
              <a:t>Lwm</a:t>
            </a:r>
            <a:r>
              <a:rPr lang="en-US" sz="2900" spc="120" dirty="0"/>
              <a:t> (CCS)</a:t>
            </a:r>
          </a:p>
          <a:p>
            <a:pPr marL="1028700" indent="-457200" algn="l">
              <a:spcBef>
                <a:spcPts val="685"/>
              </a:spcBef>
              <a:buFont typeface="Courier New" panose="02070309020205020404" pitchFamily="49" charset="0"/>
              <a:buChar char="o"/>
            </a:pPr>
            <a:r>
              <a:rPr lang="en-US" sz="2900" b="0" spc="-10" dirty="0"/>
              <a:t>Kev </a:t>
            </a:r>
            <a:r>
              <a:rPr lang="en-US" sz="2900" b="0" spc="-10" dirty="0" err="1"/>
              <a:t>txhim</a:t>
            </a:r>
            <a:r>
              <a:rPr lang="en-US" sz="2900" b="0" spc="-10" dirty="0"/>
              <a:t> </a:t>
            </a:r>
            <a:r>
              <a:rPr lang="en-US" sz="2900" b="0" spc="-10" dirty="0" err="1"/>
              <a:t>kho</a:t>
            </a:r>
            <a:r>
              <a:rPr lang="en-US" sz="2900" b="0" spc="-10" dirty="0"/>
              <a:t> </a:t>
            </a:r>
            <a:r>
              <a:rPr lang="en-US" sz="2900" b="0" spc="-10" dirty="0" err="1"/>
              <a:t>kev</a:t>
            </a:r>
            <a:r>
              <a:rPr lang="en-US" sz="2900" b="0" spc="-10" dirty="0"/>
              <a:t> </a:t>
            </a:r>
            <a:r>
              <a:rPr lang="en-US" sz="2900" b="0" spc="-10" dirty="0" err="1"/>
              <a:t>tshaj</a:t>
            </a:r>
            <a:r>
              <a:rPr lang="en-US" sz="2900" b="0" spc="-10" dirty="0"/>
              <a:t> </a:t>
            </a:r>
            <a:r>
              <a:rPr lang="en-US" sz="2900" b="0" spc="-10" dirty="0" err="1"/>
              <a:t>lij</a:t>
            </a:r>
            <a:r>
              <a:rPr lang="en-US" sz="2900" b="0" spc="-10" dirty="0"/>
              <a:t> </a:t>
            </a:r>
          </a:p>
          <a:p>
            <a:pPr marL="1485900" indent="-457200" algn="l">
              <a:spcBef>
                <a:spcPts val="685"/>
              </a:spcBef>
              <a:buFont typeface="Wingdings" panose="05000000000000000000" pitchFamily="2" charset="2"/>
              <a:buChar char="§"/>
              <a:defRPr/>
            </a:pPr>
            <a:r>
              <a:rPr lang="en-US" sz="2900" b="0" spc="-35" dirty="0">
                <a:solidFill>
                  <a:prstClr val="black"/>
                </a:solidFill>
              </a:rPr>
              <a:t>Kev </a:t>
            </a:r>
            <a:r>
              <a:rPr lang="en-US" sz="2900" b="0" spc="-35" dirty="0" err="1">
                <a:solidFill>
                  <a:prstClr val="black"/>
                </a:solidFill>
              </a:rPr>
              <a:t>npaj</a:t>
            </a:r>
            <a:r>
              <a:rPr lang="en-US" sz="2900" b="0" spc="-35" dirty="0">
                <a:solidFill>
                  <a:prstClr val="black"/>
                </a:solidFill>
              </a:rPr>
              <a:t> </a:t>
            </a:r>
            <a:r>
              <a:rPr lang="en-US" sz="2900" b="0" spc="-35" dirty="0" err="1">
                <a:solidFill>
                  <a:prstClr val="black"/>
                </a:solidFill>
              </a:rPr>
              <a:t>xam</a:t>
            </a:r>
            <a:r>
              <a:rPr lang="en-US" sz="2900" b="0" spc="-35" dirty="0">
                <a:solidFill>
                  <a:prstClr val="black"/>
                </a:solidFill>
              </a:rPr>
              <a:t> </a:t>
            </a:r>
            <a:r>
              <a:rPr lang="en-US" sz="2900" b="0" spc="-35" dirty="0" err="1">
                <a:solidFill>
                  <a:prstClr val="black"/>
                </a:solidFill>
              </a:rPr>
              <a:t>phaj</a:t>
            </a:r>
            <a:endParaRPr lang="en-US" sz="2900" b="0" spc="-35" dirty="0">
              <a:solidFill>
                <a:prstClr val="black"/>
              </a:solidFill>
            </a:endParaRPr>
          </a:p>
          <a:p>
            <a:pPr marL="1485900" indent="-457200" algn="l">
              <a:spcBef>
                <a:spcPts val="685"/>
              </a:spcBef>
              <a:buFont typeface="Wingdings" panose="05000000000000000000" pitchFamily="2" charset="2"/>
              <a:buChar char="§"/>
              <a:defRPr/>
            </a:pPr>
            <a:r>
              <a:rPr lang="en-US" sz="2900" b="0" spc="-35" dirty="0">
                <a:solidFill>
                  <a:prstClr val="black"/>
                </a:solidFill>
              </a:rPr>
              <a:t>Kev </a:t>
            </a:r>
            <a:r>
              <a:rPr lang="en-US" sz="2900" b="0" spc="-35" dirty="0" err="1">
                <a:solidFill>
                  <a:prstClr val="black"/>
                </a:solidFill>
              </a:rPr>
              <a:t>tsim</a:t>
            </a:r>
            <a:r>
              <a:rPr lang="en-US" sz="2900" b="0" spc="-35" dirty="0">
                <a:solidFill>
                  <a:prstClr val="black"/>
                </a:solidFill>
              </a:rPr>
              <a:t> </a:t>
            </a:r>
            <a:r>
              <a:rPr lang="en-US" sz="2900" b="0" spc="-35" dirty="0" err="1">
                <a:solidFill>
                  <a:prstClr val="black"/>
                </a:solidFill>
              </a:rPr>
              <a:t>cov</a:t>
            </a:r>
            <a:r>
              <a:rPr lang="en-US" sz="2900" b="0" spc="-35" dirty="0">
                <a:solidFill>
                  <a:prstClr val="black"/>
                </a:solidFill>
              </a:rPr>
              <a:t> </a:t>
            </a:r>
            <a:r>
              <a:rPr lang="en-US" sz="2900" b="0" spc="-35" dirty="0" err="1">
                <a:solidFill>
                  <a:prstClr val="black"/>
                </a:solidFill>
              </a:rPr>
              <a:t>ntaub</a:t>
            </a:r>
            <a:r>
              <a:rPr lang="en-US" sz="2900" b="0" spc="-35" dirty="0">
                <a:solidFill>
                  <a:prstClr val="black"/>
                </a:solidFill>
              </a:rPr>
              <a:t> </a:t>
            </a:r>
            <a:r>
              <a:rPr lang="en-US" sz="2900" b="0" spc="-35" dirty="0" err="1">
                <a:solidFill>
                  <a:prstClr val="black"/>
                </a:solidFill>
              </a:rPr>
              <a:t>ntawv</a:t>
            </a:r>
            <a:r>
              <a:rPr lang="en-US" sz="2900" b="0" spc="-35" dirty="0">
                <a:solidFill>
                  <a:prstClr val="black"/>
                </a:solidFill>
              </a:rPr>
              <a:t> </a:t>
            </a:r>
            <a:r>
              <a:rPr lang="en-US" sz="2900" b="0" spc="-35" dirty="0" err="1">
                <a:solidFill>
                  <a:prstClr val="black"/>
                </a:solidFill>
              </a:rPr>
              <a:t>qhia</a:t>
            </a:r>
            <a:r>
              <a:rPr lang="en-US" sz="2900" b="0" spc="-35" dirty="0">
                <a:solidFill>
                  <a:prstClr val="black"/>
                </a:solidFill>
              </a:rPr>
              <a:t> </a:t>
            </a:r>
            <a:r>
              <a:rPr lang="en-US" sz="2900" b="0" spc="-35" dirty="0" err="1">
                <a:solidFill>
                  <a:prstClr val="black"/>
                </a:solidFill>
              </a:rPr>
              <a:t>txog</a:t>
            </a:r>
            <a:r>
              <a:rPr lang="en-US" sz="2900" b="0" spc="-35" dirty="0">
                <a:solidFill>
                  <a:prstClr val="black"/>
                </a:solidFill>
              </a:rPr>
              <a:t> </a:t>
            </a:r>
            <a:r>
              <a:rPr lang="en-US" sz="2900" b="0" spc="-35" dirty="0" err="1">
                <a:solidFill>
                  <a:prstClr val="black"/>
                </a:solidFill>
              </a:rPr>
              <a:t>koj</a:t>
            </a:r>
            <a:r>
              <a:rPr lang="en-US" sz="2900" b="0" spc="-35" dirty="0">
                <a:solidFill>
                  <a:prstClr val="black"/>
                </a:solidFill>
              </a:rPr>
              <a:t> </a:t>
            </a:r>
            <a:r>
              <a:rPr lang="en-US" sz="2900" b="0" spc="-35" dirty="0" err="1">
                <a:solidFill>
                  <a:prstClr val="black"/>
                </a:solidFill>
              </a:rPr>
              <a:t>tus</a:t>
            </a:r>
            <a:r>
              <a:rPr lang="en-US" sz="2900" b="0" spc="-35" dirty="0">
                <a:solidFill>
                  <a:prstClr val="black"/>
                </a:solidFill>
              </a:rPr>
              <a:t> </a:t>
            </a:r>
            <a:r>
              <a:rPr lang="en-US" sz="2900" b="0" spc="-35" dirty="0" err="1">
                <a:solidFill>
                  <a:prstClr val="black"/>
                </a:solidFill>
              </a:rPr>
              <a:t>khee</a:t>
            </a:r>
            <a:endParaRPr lang="en-US" sz="2900" b="0" spc="-35" dirty="0">
              <a:solidFill>
                <a:prstClr val="black"/>
              </a:solidFill>
            </a:endParaRPr>
          </a:p>
          <a:p>
            <a:pPr marL="1485900" indent="-457200" algn="l">
              <a:spcBef>
                <a:spcPts val="685"/>
              </a:spcBef>
              <a:buFont typeface="Wingdings" panose="05000000000000000000" pitchFamily="2" charset="2"/>
              <a:buChar char="§"/>
              <a:defRPr/>
            </a:pPr>
            <a:r>
              <a:rPr lang="en-US" sz="2900" b="0" spc="-35" dirty="0">
                <a:solidFill>
                  <a:prstClr val="black"/>
                </a:solidFill>
              </a:rPr>
              <a:t>Kev </a:t>
            </a:r>
            <a:r>
              <a:rPr lang="en-US" sz="2900" b="0" spc="-35" dirty="0" err="1">
                <a:solidFill>
                  <a:prstClr val="black"/>
                </a:solidFill>
              </a:rPr>
              <a:t>xam</a:t>
            </a:r>
            <a:r>
              <a:rPr lang="en-US" sz="2900" b="0" spc="-35" dirty="0">
                <a:solidFill>
                  <a:prstClr val="black"/>
                </a:solidFill>
              </a:rPr>
              <a:t> </a:t>
            </a:r>
            <a:r>
              <a:rPr lang="en-US" sz="2900" b="0" spc="-35" dirty="0" err="1">
                <a:solidFill>
                  <a:prstClr val="black"/>
                </a:solidFill>
              </a:rPr>
              <a:t>phaj</a:t>
            </a:r>
            <a:r>
              <a:rPr lang="en-US" sz="2900" b="0" spc="-35" dirty="0">
                <a:solidFill>
                  <a:prstClr val="black"/>
                </a:solidFill>
              </a:rPr>
              <a:t> </a:t>
            </a:r>
            <a:r>
              <a:rPr lang="en-US" sz="2900" b="0" spc="-35" dirty="0" err="1">
                <a:solidFill>
                  <a:prstClr val="black"/>
                </a:solidFill>
              </a:rPr>
              <a:t>ua</a:t>
            </a:r>
            <a:r>
              <a:rPr lang="en-US" sz="2900" b="0" spc="-35" dirty="0">
                <a:solidFill>
                  <a:prstClr val="black"/>
                </a:solidFill>
              </a:rPr>
              <a:t> </a:t>
            </a:r>
            <a:r>
              <a:rPr lang="en-US" sz="2900" b="0" spc="-35" dirty="0" err="1">
                <a:solidFill>
                  <a:prstClr val="black"/>
                </a:solidFill>
              </a:rPr>
              <a:t>txuj</a:t>
            </a:r>
            <a:endParaRPr lang="en-US" sz="2900" b="0" spc="-35" dirty="0">
              <a:solidFill>
                <a:prstClr val="black"/>
              </a:solidFill>
            </a:endParaRPr>
          </a:p>
          <a:p>
            <a:pPr marL="1028700" indent="-457200" algn="l">
              <a:spcBef>
                <a:spcPts val="685"/>
              </a:spcBef>
              <a:buFont typeface="Courier New" panose="02070309020205020404" pitchFamily="49" charset="0"/>
              <a:buChar char="o"/>
            </a:pPr>
            <a:r>
              <a:rPr lang="en-US" sz="2900" b="0" spc="-10" dirty="0"/>
              <a:t>Kev </a:t>
            </a:r>
            <a:r>
              <a:rPr lang="en-US" sz="2900" b="0" spc="-10" dirty="0" err="1"/>
              <a:t>Tshawb</a:t>
            </a:r>
            <a:r>
              <a:rPr lang="en-US" sz="2900" b="0" spc="-10" dirty="0"/>
              <a:t> </a:t>
            </a:r>
            <a:r>
              <a:rPr lang="en-US" sz="2900" b="0" spc="-10" dirty="0" err="1"/>
              <a:t>Nrhiav</a:t>
            </a:r>
            <a:r>
              <a:rPr lang="en-US" sz="2900" b="0" spc="-10" dirty="0"/>
              <a:t> </a:t>
            </a:r>
            <a:r>
              <a:rPr lang="en-US" sz="2900" b="0" spc="-10" dirty="0" err="1"/>
              <a:t>Hauj</a:t>
            </a:r>
            <a:r>
              <a:rPr lang="en-US" sz="2900" b="0" spc="-10" dirty="0"/>
              <a:t> </a:t>
            </a:r>
            <a:r>
              <a:rPr lang="en-US" sz="2900" b="0" spc="-10" dirty="0" err="1"/>
              <a:t>Lwm</a:t>
            </a:r>
            <a:endParaRPr lang="en-US" sz="2900" b="0" spc="-10" dirty="0"/>
          </a:p>
          <a:p>
            <a:pPr marL="1028700" indent="-457200" algn="l">
              <a:spcBef>
                <a:spcPts val="685"/>
              </a:spcBef>
              <a:buFont typeface="Courier New" panose="02070309020205020404" pitchFamily="49" charset="0"/>
              <a:buChar char="o"/>
            </a:pPr>
            <a:r>
              <a:rPr lang="en-US" sz="2900" b="0" spc="-10" dirty="0"/>
              <a:t>Kev </a:t>
            </a:r>
            <a:r>
              <a:rPr lang="en-US" sz="2900" b="0" spc="-10" dirty="0" err="1"/>
              <a:t>npaj</a:t>
            </a:r>
            <a:r>
              <a:rPr lang="en-US" sz="2900" b="0" spc="-10" dirty="0"/>
              <a:t> </a:t>
            </a:r>
            <a:r>
              <a:rPr lang="en-US" sz="2900" b="0" spc="-10" dirty="0" err="1"/>
              <a:t>kev</a:t>
            </a:r>
            <a:r>
              <a:rPr lang="en-US" sz="2900" b="0" spc="-10" dirty="0"/>
              <a:t> </a:t>
            </a:r>
            <a:r>
              <a:rPr lang="en-US" sz="2900" b="0" spc="-10" dirty="0" err="1"/>
              <a:t>kawm</a:t>
            </a:r>
            <a:r>
              <a:rPr lang="en-US" sz="2900" b="0" spc="-10" dirty="0"/>
              <a:t> </a:t>
            </a:r>
            <a:r>
              <a:rPr lang="en-US" sz="2900" b="0" spc="-10" dirty="0" err="1"/>
              <a:t>dhau</a:t>
            </a:r>
            <a:r>
              <a:rPr lang="en-US" sz="2900" b="0" spc="-10" dirty="0"/>
              <a:t> </a:t>
            </a:r>
            <a:r>
              <a:rPr lang="en-US" sz="2900" b="0" spc="-10" dirty="0" err="1"/>
              <a:t>los</a:t>
            </a:r>
            <a:r>
              <a:rPr lang="en-US" sz="2900" b="0" spc="-10" dirty="0"/>
              <a:t> </a:t>
            </a:r>
            <a:r>
              <a:rPr lang="en-US" sz="2900" b="0" spc="-10" dirty="0" err="1"/>
              <a:t>ntawm</a:t>
            </a:r>
            <a:r>
              <a:rPr lang="en-US" sz="2900" b="0" spc="-10" dirty="0"/>
              <a:t> </a:t>
            </a:r>
            <a:r>
              <a:rPr lang="en-US" sz="2900" b="0" spc="-10" dirty="0" err="1"/>
              <a:t>cov</a:t>
            </a:r>
            <a:r>
              <a:rPr lang="en-US" sz="2900" b="0" spc="-10" dirty="0"/>
              <a:t> </a:t>
            </a:r>
            <a:r>
              <a:rPr lang="en-US" sz="2900" b="0" spc="-10" dirty="0" err="1"/>
              <a:t>ntawv</a:t>
            </a:r>
            <a:r>
              <a:rPr lang="en-US" sz="2900" b="0" spc="-10" dirty="0"/>
              <a:t> </a:t>
            </a:r>
            <a:r>
              <a:rPr lang="en-US" sz="2900" b="0" spc="-10" dirty="0" err="1"/>
              <a:t>kawm</a:t>
            </a:r>
            <a:r>
              <a:rPr lang="en-US" sz="2900" b="0" spc="-10" dirty="0"/>
              <a:t> </a:t>
            </a:r>
            <a:r>
              <a:rPr lang="en-US" sz="2900" b="0" spc="-10" dirty="0" err="1"/>
              <a:t>qib</a:t>
            </a:r>
            <a:r>
              <a:rPr lang="en-US" sz="2900" b="0" spc="-10" dirty="0"/>
              <a:t> </a:t>
            </a:r>
            <a:r>
              <a:rPr lang="en-US" sz="2900" b="0" spc="-10" dirty="0" err="1"/>
              <a:t>siab</a:t>
            </a:r>
            <a:r>
              <a:rPr lang="en-US" sz="2900" b="0" spc="-10" dirty="0"/>
              <a:t> </a:t>
            </a:r>
            <a:r>
              <a:rPr lang="en-US" sz="2900" b="0" spc="-10" dirty="0" err="1"/>
              <a:t>hauv</a:t>
            </a:r>
            <a:r>
              <a:rPr lang="en-US" sz="2900" b="0" spc="-10" dirty="0"/>
              <a:t> UW-Madison</a:t>
            </a:r>
          </a:p>
          <a:p>
            <a:pPr marL="514350" indent="-457200" algn="l">
              <a:spcBef>
                <a:spcPts val="685"/>
              </a:spcBef>
              <a:buSzPct val="150000"/>
              <a:buFont typeface="Arial" panose="020B0604020202020204" pitchFamily="34" charset="0"/>
              <a:buChar char="•"/>
            </a:pPr>
            <a:r>
              <a:rPr lang="en-US" sz="2900" spc="75" dirty="0"/>
              <a:t>Kev </a:t>
            </a:r>
            <a:r>
              <a:rPr lang="en-US" sz="2900" spc="75" dirty="0" err="1"/>
              <a:t>ntseeg</a:t>
            </a:r>
            <a:r>
              <a:rPr lang="en-US" sz="2900" spc="75" dirty="0"/>
              <a:t> </a:t>
            </a:r>
            <a:r>
              <a:rPr lang="en-US" sz="2900" spc="75" dirty="0" err="1"/>
              <a:t>siab</a:t>
            </a:r>
            <a:r>
              <a:rPr lang="en-US" sz="2900" spc="75" dirty="0"/>
              <a:t> </a:t>
            </a:r>
            <a:r>
              <a:rPr lang="en-US" sz="2900" spc="75" dirty="0" err="1"/>
              <a:t>hauv</a:t>
            </a:r>
            <a:r>
              <a:rPr lang="en-US" sz="2900" spc="75" dirty="0"/>
              <a:t> Cov </a:t>
            </a:r>
            <a:r>
              <a:rPr lang="en-US" sz="2900" spc="75" dirty="0" err="1"/>
              <a:t>Txheej</a:t>
            </a:r>
            <a:r>
              <a:rPr lang="en-US" sz="2900" spc="75" dirty="0"/>
              <a:t> </a:t>
            </a:r>
            <a:r>
              <a:rPr lang="en-US" sz="2900" spc="75" dirty="0" err="1"/>
              <a:t>Txheem</a:t>
            </a:r>
            <a:r>
              <a:rPr lang="en-US" sz="2900" spc="75" dirty="0"/>
              <a:t> Kev Sau </a:t>
            </a:r>
            <a:r>
              <a:rPr lang="en-US" sz="2900" spc="75" dirty="0" err="1"/>
              <a:t>Npe</a:t>
            </a:r>
            <a:r>
              <a:rPr lang="en-US" sz="2900" spc="75" dirty="0"/>
              <a:t> </a:t>
            </a:r>
            <a:r>
              <a:rPr lang="en-US" sz="2900" spc="75" dirty="0" err="1"/>
              <a:t>Kawm</a:t>
            </a:r>
            <a:r>
              <a:rPr lang="en-US" sz="2900" spc="75" dirty="0"/>
              <a:t> </a:t>
            </a:r>
            <a:r>
              <a:rPr lang="en-US" sz="2900" spc="75" dirty="0" err="1"/>
              <a:t>Ntawv</a:t>
            </a:r>
            <a:r>
              <a:rPr lang="en-US" sz="2900" spc="75" dirty="0"/>
              <a:t> </a:t>
            </a:r>
            <a:r>
              <a:rPr lang="en-US" sz="2900" spc="75" dirty="0" err="1"/>
              <a:t>Qib</a:t>
            </a:r>
            <a:r>
              <a:rPr lang="en-US" sz="2900" spc="75" dirty="0"/>
              <a:t> </a:t>
            </a:r>
            <a:r>
              <a:rPr lang="en-US" sz="2900" spc="75" dirty="0" err="1"/>
              <a:t>Siab</a:t>
            </a:r>
            <a:endParaRPr lang="en-US" sz="2900" spc="-10" dirty="0"/>
          </a:p>
          <a:p>
            <a:pPr marL="1028700" marR="5080" indent="-457200" algn="l">
              <a:lnSpc>
                <a:spcPct val="115199"/>
              </a:lnSpc>
              <a:spcBef>
                <a:spcPts val="5"/>
              </a:spcBef>
              <a:buFont typeface="Courier New" panose="02070309020205020404" pitchFamily="49" charset="0"/>
              <a:buChar char="o"/>
            </a:pPr>
            <a:r>
              <a:rPr lang="en-US" sz="2900" b="0" spc="-20" dirty="0"/>
              <a:t>Nkag </a:t>
            </a:r>
            <a:r>
              <a:rPr lang="en-US" sz="2900" b="0" spc="-20" dirty="0" err="1"/>
              <a:t>mus</a:t>
            </a:r>
            <a:r>
              <a:rPr lang="en-US" sz="2900" b="0" spc="-20" dirty="0"/>
              <a:t> tau </a:t>
            </a:r>
            <a:r>
              <a:rPr lang="en-US" sz="2900" b="0" spc="-20" dirty="0" err="1"/>
              <a:t>rau</a:t>
            </a:r>
            <a:r>
              <a:rPr lang="en-US" sz="2900" b="0" spc="-20" dirty="0"/>
              <a:t> Lub Chaw Kev Sau </a:t>
            </a:r>
            <a:r>
              <a:rPr lang="en-US" sz="2900" b="0" spc="-20" dirty="0" err="1"/>
              <a:t>Nawv</a:t>
            </a:r>
            <a:r>
              <a:rPr lang="en-US" sz="2900" b="0" spc="-20" dirty="0"/>
              <a:t> Zoo </a:t>
            </a:r>
            <a:r>
              <a:rPr lang="en-US" sz="2900" b="0" spc="-20" dirty="0" err="1"/>
              <a:t>Ib</a:t>
            </a:r>
            <a:r>
              <a:rPr lang="en-US" sz="2900" b="0" spc="-20" dirty="0"/>
              <a:t> Yam Li </a:t>
            </a:r>
            <a:r>
              <a:rPr lang="en-US" sz="2900" b="0" spc="-20" dirty="0" err="1"/>
              <a:t>Tiag</a:t>
            </a:r>
            <a:r>
              <a:rPr lang="en-US" sz="2900" b="0" spc="-20" dirty="0"/>
              <a:t> </a:t>
            </a:r>
            <a:r>
              <a:rPr lang="en-US" sz="2900" b="0" spc="-20" dirty="0" err="1"/>
              <a:t>rau</a:t>
            </a:r>
            <a:r>
              <a:rPr lang="en-US" sz="2900" b="0" spc="-20" dirty="0"/>
              <a:t> </a:t>
            </a:r>
            <a:r>
              <a:rPr lang="en-US" sz="2900" b="0" spc="-20" dirty="0" err="1"/>
              <a:t>kev</a:t>
            </a:r>
            <a:r>
              <a:rPr lang="en-US" sz="2900" b="0" spc="-20" dirty="0"/>
              <a:t> </a:t>
            </a:r>
            <a:r>
              <a:rPr lang="en-US" sz="2900" b="0" spc="-20" dirty="0" err="1"/>
              <a:t>pab</a:t>
            </a:r>
            <a:r>
              <a:rPr lang="en-US" sz="2900" b="0" spc="-20" dirty="0"/>
              <a:t> </a:t>
            </a:r>
            <a:r>
              <a:rPr lang="en-US" sz="2900" b="0" spc="-20" dirty="0" err="1"/>
              <a:t>nrog</a:t>
            </a:r>
            <a:r>
              <a:rPr lang="en-US" sz="2900" b="0" spc="-20" dirty="0"/>
              <a:t> </a:t>
            </a:r>
            <a:r>
              <a:rPr lang="en-US" sz="2900" b="0" spc="-20" dirty="0" err="1"/>
              <a:t>cov</a:t>
            </a:r>
            <a:r>
              <a:rPr lang="en-US" sz="2900" b="0" spc="-20" dirty="0"/>
              <a:t> </a:t>
            </a:r>
            <a:r>
              <a:rPr lang="en-US" sz="2900" b="0" spc="-20" dirty="0" err="1"/>
              <a:t>ntawv</a:t>
            </a:r>
            <a:r>
              <a:rPr lang="en-US" sz="2900" b="0" spc="-20" dirty="0"/>
              <a:t> </a:t>
            </a:r>
            <a:r>
              <a:rPr lang="en-US" sz="2900" b="0" spc="-20" dirty="0" err="1"/>
              <a:t>sau</a:t>
            </a:r>
            <a:r>
              <a:rPr lang="en-US" sz="2900" b="0" spc="-20" dirty="0"/>
              <a:t> </a:t>
            </a:r>
            <a:r>
              <a:rPr lang="en-US" sz="2900" b="0" spc="-20" dirty="0" err="1"/>
              <a:t>txog</a:t>
            </a:r>
            <a:r>
              <a:rPr lang="en-US" sz="2900" b="0" spc="-20" dirty="0"/>
              <a:t> </a:t>
            </a:r>
            <a:r>
              <a:rPr lang="en-US" sz="2900" b="0" spc="-20" dirty="0" err="1"/>
              <a:t>kev</a:t>
            </a:r>
            <a:r>
              <a:rPr lang="en-US" sz="2900" b="0" spc="-20" dirty="0"/>
              <a:t> </a:t>
            </a:r>
            <a:r>
              <a:rPr lang="en-US" sz="2900" b="0" spc="-20" dirty="0" err="1"/>
              <a:t>kawm</a:t>
            </a:r>
            <a:r>
              <a:rPr lang="en-US" sz="2900" b="0" spc="-20" dirty="0"/>
              <a:t> </a:t>
            </a:r>
            <a:r>
              <a:rPr lang="en-US" sz="2900" b="0" spc="-20" dirty="0" err="1"/>
              <a:t>qib</a:t>
            </a:r>
            <a:r>
              <a:rPr lang="en-US" sz="2900" b="0" spc="-20" dirty="0"/>
              <a:t> </a:t>
            </a:r>
            <a:r>
              <a:rPr lang="en-US" sz="2900" b="0" spc="-20" dirty="0" err="1"/>
              <a:t>siab</a:t>
            </a:r>
            <a:r>
              <a:rPr lang="en-US" sz="2900" b="0" spc="-20" dirty="0"/>
              <a:t> </a:t>
            </a:r>
            <a:r>
              <a:rPr lang="en-US" sz="2900" b="0" spc="-20" dirty="0" err="1"/>
              <a:t>thiab</a:t>
            </a:r>
            <a:r>
              <a:rPr lang="en-US" sz="2900" b="0" spc="-20" dirty="0"/>
              <a:t> </a:t>
            </a:r>
            <a:r>
              <a:rPr lang="en-US" sz="2900" b="0" spc="-20" dirty="0" err="1"/>
              <a:t>nyiaj</a:t>
            </a:r>
            <a:r>
              <a:rPr lang="en-US" sz="2900" b="0" spc="-20" dirty="0"/>
              <a:t> </a:t>
            </a:r>
            <a:r>
              <a:rPr lang="en-US" sz="2900" b="0" spc="-20" dirty="0" err="1"/>
              <a:t>pab</a:t>
            </a:r>
            <a:r>
              <a:rPr lang="en-US" sz="2900" b="0" spc="-20" dirty="0"/>
              <a:t> </a:t>
            </a:r>
            <a:r>
              <a:rPr lang="en-US" sz="2900" b="0" spc="-20" dirty="0" err="1"/>
              <a:t>cuam</a:t>
            </a:r>
            <a:r>
              <a:rPr lang="en-US" sz="2900" b="0" spc="-20" dirty="0"/>
              <a:t>  	</a:t>
            </a:r>
          </a:p>
          <a:p>
            <a:pPr marL="1028700" marR="5080" indent="-457200" algn="l">
              <a:lnSpc>
                <a:spcPct val="115199"/>
              </a:lnSpc>
              <a:spcBef>
                <a:spcPts val="5"/>
              </a:spcBef>
              <a:buFont typeface="Courier New" panose="02070309020205020404" pitchFamily="49" charset="0"/>
              <a:buChar char="o"/>
            </a:pPr>
            <a:r>
              <a:rPr lang="en-US" sz="2900" b="0" spc="-20" dirty="0" err="1"/>
              <a:t>Xyaum</a:t>
            </a:r>
            <a:r>
              <a:rPr lang="en-US" sz="2900" b="0" spc="-20" dirty="0"/>
              <a:t> Cov Kev </a:t>
            </a:r>
            <a:r>
              <a:rPr lang="en-US" sz="2900" b="0" spc="-20" dirty="0" err="1"/>
              <a:t>Kuaj</a:t>
            </a:r>
            <a:r>
              <a:rPr lang="en-US" sz="2900" b="0" spc="-20" dirty="0"/>
              <a:t> </a:t>
            </a:r>
            <a:r>
              <a:rPr lang="en-US" sz="2900" b="0" spc="-20" dirty="0" err="1"/>
              <a:t>Xyuas</a:t>
            </a:r>
            <a:r>
              <a:rPr lang="en-US" sz="2900" b="0" spc="-20" dirty="0"/>
              <a:t> ACT </a:t>
            </a:r>
            <a:r>
              <a:rPr lang="en-US" sz="2900" b="0" spc="-20" dirty="0" err="1"/>
              <a:t>thiab</a:t>
            </a:r>
            <a:r>
              <a:rPr lang="en-US" sz="2900" b="0" spc="-20" dirty="0"/>
              <a:t> </a:t>
            </a:r>
            <a:r>
              <a:rPr lang="en-US" sz="2900" b="0" spc="-20" dirty="0" err="1"/>
              <a:t>Xyaum</a:t>
            </a:r>
            <a:r>
              <a:rPr lang="en-US" sz="2900" b="0" spc="-20" dirty="0"/>
              <a:t> Cov Kev </a:t>
            </a:r>
            <a:r>
              <a:rPr lang="en-US" sz="2900" b="0" spc="-20" dirty="0" err="1"/>
              <a:t>Kuaj</a:t>
            </a:r>
            <a:r>
              <a:rPr lang="en-US" sz="2900" b="0" spc="-20" dirty="0"/>
              <a:t> </a:t>
            </a:r>
            <a:r>
              <a:rPr lang="en-US" sz="2900" b="0" spc="-20" dirty="0" err="1"/>
              <a:t>Xyuas</a:t>
            </a:r>
            <a:r>
              <a:rPr lang="en-US" sz="2900" b="0" spc="-20" dirty="0"/>
              <a:t> Kev Tso Chaw </a:t>
            </a:r>
            <a:r>
              <a:rPr lang="en-US" sz="2900" b="0" spc="-20" dirty="0" err="1"/>
              <a:t>Ntawm</a:t>
            </a:r>
            <a:r>
              <a:rPr lang="en-US" sz="2900" b="0" spc="-20" dirty="0"/>
              <a:t> UW-System</a:t>
            </a:r>
          </a:p>
          <a:p>
            <a:pPr marL="1028700" marR="5080" indent="-457200" algn="l">
              <a:lnSpc>
                <a:spcPct val="115199"/>
              </a:lnSpc>
              <a:spcBef>
                <a:spcPts val="5"/>
              </a:spcBef>
              <a:buFont typeface="Courier New" panose="02070309020205020404" pitchFamily="49" charset="0"/>
              <a:buChar char="o"/>
            </a:pPr>
            <a:r>
              <a:rPr lang="en-US" sz="2900" b="0" spc="-20" dirty="0"/>
              <a:t> Kev </a:t>
            </a:r>
            <a:r>
              <a:rPr lang="en-US" sz="2900" b="0" spc="-20" dirty="0" err="1"/>
              <a:t>pab</a:t>
            </a:r>
            <a:r>
              <a:rPr lang="en-US" sz="2900" b="0" spc="-20" dirty="0"/>
              <a:t> </a:t>
            </a:r>
            <a:r>
              <a:rPr lang="en-US" sz="2900" b="0" spc="-20" dirty="0" err="1"/>
              <a:t>nrog</a:t>
            </a:r>
            <a:r>
              <a:rPr lang="en-US" sz="2900" b="0" spc="-20" dirty="0"/>
              <a:t> Daim </a:t>
            </a:r>
            <a:r>
              <a:rPr lang="en-US" sz="2900" b="0" spc="-20" dirty="0" err="1"/>
              <a:t>Ntawv</a:t>
            </a:r>
            <a:r>
              <a:rPr lang="en-US" sz="2900" b="0" spc="-20" dirty="0"/>
              <a:t> </a:t>
            </a:r>
            <a:r>
              <a:rPr lang="en-US" sz="2900" b="0" spc="-20" dirty="0" err="1"/>
              <a:t>Thov</a:t>
            </a:r>
            <a:r>
              <a:rPr lang="en-US" sz="2900" b="0" spc="-20" dirty="0"/>
              <a:t> Pub Dawb </a:t>
            </a:r>
            <a:r>
              <a:rPr lang="en-US" sz="2900" b="0" spc="-20" dirty="0" err="1"/>
              <a:t>rau</a:t>
            </a:r>
            <a:r>
              <a:rPr lang="en-US" sz="2900" b="0" spc="-20" dirty="0"/>
              <a:t> Kev </a:t>
            </a:r>
            <a:r>
              <a:rPr lang="en-US" sz="2900" b="0" spc="-20" dirty="0" err="1"/>
              <a:t>Pab</a:t>
            </a:r>
            <a:r>
              <a:rPr lang="en-US" sz="2900" b="0" spc="-20" dirty="0"/>
              <a:t> Nyiaj </a:t>
            </a:r>
            <a:r>
              <a:rPr lang="en-US" sz="2900" b="0" spc="-20" dirty="0" err="1"/>
              <a:t>Txiag</a:t>
            </a:r>
            <a:r>
              <a:rPr lang="en-US" sz="2900" b="0" spc="-20" dirty="0"/>
              <a:t> Rau Tub </a:t>
            </a:r>
            <a:r>
              <a:rPr lang="en-US" sz="2900" b="0" spc="-20" dirty="0" err="1"/>
              <a:t>Ntxhais</a:t>
            </a:r>
            <a:r>
              <a:rPr lang="en-US" sz="2900" b="0" spc="-20" dirty="0"/>
              <a:t> </a:t>
            </a:r>
            <a:r>
              <a:rPr lang="en-US" sz="2900" b="0" spc="-20" dirty="0" err="1"/>
              <a:t>Kawm</a:t>
            </a:r>
            <a:r>
              <a:rPr lang="en-US" sz="2900" b="0" spc="-20" dirty="0"/>
              <a:t> </a:t>
            </a:r>
            <a:r>
              <a:rPr lang="en-US" sz="2900" b="0" spc="-20" dirty="0" err="1"/>
              <a:t>Ntawm</a:t>
            </a:r>
            <a:r>
              <a:rPr lang="en-US" sz="2900" b="0" spc="-20" dirty="0"/>
              <a:t> Tsoom </a:t>
            </a:r>
            <a:r>
              <a:rPr lang="en-US" sz="2900" b="0" spc="-20" dirty="0" err="1"/>
              <a:t>Fwv</a:t>
            </a:r>
            <a:r>
              <a:rPr lang="en-US" sz="2900" b="0" spc="-20" dirty="0"/>
              <a:t> </a:t>
            </a:r>
            <a:r>
              <a:rPr lang="en-US" sz="2900" b="0" spc="-20" dirty="0" err="1"/>
              <a:t>Teb</a:t>
            </a:r>
            <a:r>
              <a:rPr lang="en-US" sz="2900" b="0" spc="-20" dirty="0"/>
              <a:t> Chaws (FAFSA) </a:t>
            </a:r>
            <a:r>
              <a:rPr lang="en-US" sz="2900" b="0" spc="-20" dirty="0" err="1"/>
              <a:t>thiab</a:t>
            </a:r>
            <a:r>
              <a:rPr lang="en-US" sz="2900" b="0" spc="-20" dirty="0"/>
              <a:t> </a:t>
            </a:r>
            <a:r>
              <a:rPr lang="en-US" sz="2900" b="0" spc="-20" dirty="0" err="1"/>
              <a:t>kev</a:t>
            </a:r>
            <a:r>
              <a:rPr lang="en-US" sz="2900" b="0" spc="-20" dirty="0"/>
              <a:t> </a:t>
            </a:r>
            <a:r>
              <a:rPr lang="en-US" sz="2900" b="0" spc="-20" dirty="0" err="1"/>
              <a:t>sau</a:t>
            </a:r>
            <a:r>
              <a:rPr lang="en-US" sz="2900" b="0" spc="-20" dirty="0"/>
              <a:t> </a:t>
            </a:r>
            <a:r>
              <a:rPr lang="en-US" sz="2900" b="0" spc="-20" dirty="0" err="1"/>
              <a:t>npe</a:t>
            </a:r>
            <a:r>
              <a:rPr lang="en-US" sz="2900" b="0" spc="-20" dirty="0"/>
              <a:t> </a:t>
            </a:r>
            <a:r>
              <a:rPr lang="en-US" sz="2900" b="0" spc="-20" dirty="0" err="1"/>
              <a:t>kawm</a:t>
            </a:r>
            <a:r>
              <a:rPr lang="en-US" sz="2900" b="0" spc="-20" dirty="0"/>
              <a:t> </a:t>
            </a:r>
            <a:r>
              <a:rPr lang="en-US" sz="2900" b="0" spc="-20" dirty="0" err="1"/>
              <a:t>qib</a:t>
            </a:r>
            <a:r>
              <a:rPr lang="en-US" sz="2900" b="0" spc="-20" dirty="0"/>
              <a:t> </a:t>
            </a:r>
            <a:r>
              <a:rPr lang="en-US" sz="2900" b="0" spc="-20" dirty="0" err="1"/>
              <a:t>siab</a:t>
            </a:r>
            <a:endParaRPr lang="en-US" sz="2900" b="0" spc="-2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016239" y="643728"/>
            <a:ext cx="6240780" cy="3425825"/>
            <a:chOff x="11016239" y="643728"/>
            <a:chExt cx="6240780" cy="34258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16239" y="643728"/>
              <a:ext cx="6240514" cy="342544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3721029" y="649045"/>
              <a:ext cx="893444" cy="554355"/>
            </a:xfrm>
            <a:custGeom>
              <a:avLst/>
              <a:gdLst/>
              <a:ahLst/>
              <a:cxnLst/>
              <a:rect l="l" t="t" r="r" b="b"/>
              <a:pathLst>
                <a:path w="893444" h="554355">
                  <a:moveTo>
                    <a:pt x="695464" y="242150"/>
                  </a:moveTo>
                  <a:lnTo>
                    <a:pt x="664552" y="212763"/>
                  </a:lnTo>
                  <a:lnTo>
                    <a:pt x="585965" y="194094"/>
                  </a:lnTo>
                  <a:lnTo>
                    <a:pt x="535419" y="188785"/>
                  </a:lnTo>
                  <a:lnTo>
                    <a:pt x="480898" y="186143"/>
                  </a:lnTo>
                  <a:lnTo>
                    <a:pt x="425056" y="186182"/>
                  </a:lnTo>
                  <a:lnTo>
                    <a:pt x="370535" y="188887"/>
                  </a:lnTo>
                  <a:lnTo>
                    <a:pt x="319989" y="194271"/>
                  </a:lnTo>
                  <a:lnTo>
                    <a:pt x="276072" y="202311"/>
                  </a:lnTo>
                  <a:lnTo>
                    <a:pt x="218694" y="226415"/>
                  </a:lnTo>
                  <a:lnTo>
                    <a:pt x="210527" y="242455"/>
                  </a:lnTo>
                  <a:lnTo>
                    <a:pt x="210527" y="384098"/>
                  </a:lnTo>
                  <a:lnTo>
                    <a:pt x="253847" y="358851"/>
                  </a:lnTo>
                  <a:lnTo>
                    <a:pt x="300113" y="338582"/>
                  </a:lnTo>
                  <a:lnTo>
                    <a:pt x="348970" y="323659"/>
                  </a:lnTo>
                  <a:lnTo>
                    <a:pt x="400050" y="314426"/>
                  </a:lnTo>
                  <a:lnTo>
                    <a:pt x="452996" y="311277"/>
                  </a:lnTo>
                  <a:lnTo>
                    <a:pt x="505942" y="314426"/>
                  </a:lnTo>
                  <a:lnTo>
                    <a:pt x="557022" y="323659"/>
                  </a:lnTo>
                  <a:lnTo>
                    <a:pt x="605866" y="338582"/>
                  </a:lnTo>
                  <a:lnTo>
                    <a:pt x="652145" y="358851"/>
                  </a:lnTo>
                  <a:lnTo>
                    <a:pt x="695464" y="384098"/>
                  </a:lnTo>
                  <a:lnTo>
                    <a:pt x="695464" y="242150"/>
                  </a:lnTo>
                  <a:close/>
                </a:path>
                <a:path w="893444" h="554355">
                  <a:moveTo>
                    <a:pt x="893445" y="163461"/>
                  </a:moveTo>
                  <a:lnTo>
                    <a:pt x="670394" y="81254"/>
                  </a:lnTo>
                  <a:lnTo>
                    <a:pt x="452450" y="914"/>
                  </a:lnTo>
                  <a:lnTo>
                    <a:pt x="449910" y="0"/>
                  </a:lnTo>
                  <a:lnTo>
                    <a:pt x="447357" y="914"/>
                  </a:lnTo>
                  <a:lnTo>
                    <a:pt x="6375" y="163449"/>
                  </a:lnTo>
                  <a:lnTo>
                    <a:pt x="107226" y="200634"/>
                  </a:lnTo>
                  <a:lnTo>
                    <a:pt x="98983" y="221399"/>
                  </a:lnTo>
                  <a:lnTo>
                    <a:pt x="93370" y="250786"/>
                  </a:lnTo>
                  <a:lnTo>
                    <a:pt x="92710" y="289902"/>
                  </a:lnTo>
                  <a:lnTo>
                    <a:pt x="99326" y="339877"/>
                  </a:lnTo>
                  <a:lnTo>
                    <a:pt x="91579" y="344411"/>
                  </a:lnTo>
                  <a:lnTo>
                    <a:pt x="85509" y="350939"/>
                  </a:lnTo>
                  <a:lnTo>
                    <a:pt x="81546" y="359041"/>
                  </a:lnTo>
                  <a:lnTo>
                    <a:pt x="80124" y="368274"/>
                  </a:lnTo>
                  <a:lnTo>
                    <a:pt x="80124" y="377494"/>
                  </a:lnTo>
                  <a:lnTo>
                    <a:pt x="84188" y="385724"/>
                  </a:lnTo>
                  <a:lnTo>
                    <a:pt x="90627" y="391350"/>
                  </a:lnTo>
                  <a:lnTo>
                    <a:pt x="78016" y="439585"/>
                  </a:lnTo>
                  <a:lnTo>
                    <a:pt x="55448" y="467448"/>
                  </a:lnTo>
                  <a:lnTo>
                    <a:pt x="30797" y="480529"/>
                  </a:lnTo>
                  <a:lnTo>
                    <a:pt x="11963" y="484390"/>
                  </a:lnTo>
                  <a:lnTo>
                    <a:pt x="6388" y="484873"/>
                  </a:lnTo>
                  <a:lnTo>
                    <a:pt x="1358" y="488581"/>
                  </a:lnTo>
                  <a:lnTo>
                    <a:pt x="31191" y="527621"/>
                  </a:lnTo>
                  <a:lnTo>
                    <a:pt x="94716" y="552589"/>
                  </a:lnTo>
                  <a:lnTo>
                    <a:pt x="107200" y="554139"/>
                  </a:lnTo>
                  <a:lnTo>
                    <a:pt x="119100" y="551332"/>
                  </a:lnTo>
                  <a:lnTo>
                    <a:pt x="129286" y="544601"/>
                  </a:lnTo>
                  <a:lnTo>
                    <a:pt x="136664" y="534416"/>
                  </a:lnTo>
                  <a:lnTo>
                    <a:pt x="150139" y="489546"/>
                  </a:lnTo>
                  <a:lnTo>
                    <a:pt x="150533" y="448449"/>
                  </a:lnTo>
                  <a:lnTo>
                    <a:pt x="143179" y="413918"/>
                  </a:lnTo>
                  <a:lnTo>
                    <a:pt x="133400" y="388721"/>
                  </a:lnTo>
                  <a:lnTo>
                    <a:pt x="138252" y="383311"/>
                  </a:lnTo>
                  <a:lnTo>
                    <a:pt x="141224" y="376161"/>
                  </a:lnTo>
                  <a:lnTo>
                    <a:pt x="141224" y="368287"/>
                  </a:lnTo>
                  <a:lnTo>
                    <a:pt x="139661" y="358597"/>
                  </a:lnTo>
                  <a:lnTo>
                    <a:pt x="135293" y="350177"/>
                  </a:lnTo>
                  <a:lnTo>
                    <a:pt x="128638" y="343560"/>
                  </a:lnTo>
                  <a:lnTo>
                    <a:pt x="120218" y="339229"/>
                  </a:lnTo>
                  <a:lnTo>
                    <a:pt x="117652" y="311404"/>
                  </a:lnTo>
                  <a:lnTo>
                    <a:pt x="117144" y="276402"/>
                  </a:lnTo>
                  <a:lnTo>
                    <a:pt x="121297" y="240525"/>
                  </a:lnTo>
                  <a:lnTo>
                    <a:pt x="132702" y="210019"/>
                  </a:lnTo>
                  <a:lnTo>
                    <a:pt x="192684" y="232130"/>
                  </a:lnTo>
                  <a:lnTo>
                    <a:pt x="208064" y="210210"/>
                  </a:lnTo>
                  <a:lnTo>
                    <a:pt x="261289" y="186016"/>
                  </a:lnTo>
                  <a:lnTo>
                    <a:pt x="319405" y="174853"/>
                  </a:lnTo>
                  <a:lnTo>
                    <a:pt x="360870" y="170281"/>
                  </a:lnTo>
                  <a:lnTo>
                    <a:pt x="405993" y="167474"/>
                  </a:lnTo>
                  <a:lnTo>
                    <a:pt x="453745" y="166522"/>
                  </a:lnTo>
                  <a:lnTo>
                    <a:pt x="501256" y="167462"/>
                  </a:lnTo>
                  <a:lnTo>
                    <a:pt x="546150" y="170256"/>
                  </a:lnTo>
                  <a:lnTo>
                    <a:pt x="587362" y="174790"/>
                  </a:lnTo>
                  <a:lnTo>
                    <a:pt x="644652" y="185762"/>
                  </a:lnTo>
                  <a:lnTo>
                    <a:pt x="696849" y="209042"/>
                  </a:lnTo>
                  <a:lnTo>
                    <a:pt x="712724" y="230060"/>
                  </a:lnTo>
                  <a:lnTo>
                    <a:pt x="893445" y="1634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43844" y="4301133"/>
            <a:ext cx="3590924" cy="353377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80876" y="419976"/>
            <a:ext cx="11987114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160" dirty="0"/>
              <a:t>Los </a:t>
            </a:r>
            <a:r>
              <a:rPr lang="en-US" spc="160" dirty="0" err="1"/>
              <a:t>ua</a:t>
            </a:r>
            <a:r>
              <a:rPr lang="en-US" spc="160" dirty="0"/>
              <a:t> Tus </a:t>
            </a:r>
            <a:r>
              <a:rPr lang="en-US" spc="160" dirty="0" err="1"/>
              <a:t>Neeg</a:t>
            </a:r>
            <a:r>
              <a:rPr lang="en-US" spc="160" dirty="0"/>
              <a:t> </a:t>
            </a:r>
            <a:r>
              <a:rPr lang="en-US" spc="160" dirty="0" err="1"/>
              <a:t>Tshawb</a:t>
            </a:r>
            <a:r>
              <a:rPr lang="en-US" spc="160" dirty="0"/>
              <a:t> </a:t>
            </a:r>
            <a:r>
              <a:rPr lang="en-US" spc="160" dirty="0" err="1"/>
              <a:t>Fawb</a:t>
            </a:r>
            <a:r>
              <a:rPr lang="en-US" spc="160" dirty="0"/>
              <a:t> Kev </a:t>
            </a:r>
            <a:r>
              <a:rPr lang="en-US" spc="160" dirty="0" err="1"/>
              <a:t>Kawm</a:t>
            </a:r>
            <a:r>
              <a:rPr lang="en-US" spc="160" dirty="0"/>
              <a:t> PEOPLE </a:t>
            </a:r>
            <a:r>
              <a:rPr lang="en-US" spc="160" dirty="0" err="1"/>
              <a:t>kiag</a:t>
            </a:r>
            <a:r>
              <a:rPr lang="en-US" spc="160" dirty="0"/>
              <a:t>!</a:t>
            </a:r>
            <a:endParaRPr spc="-10" dirty="0"/>
          </a:p>
        </p:txBody>
      </p:sp>
      <p:sp>
        <p:nvSpPr>
          <p:cNvPr id="17" name="object 17"/>
          <p:cNvSpPr txBox="1"/>
          <p:nvPr/>
        </p:nvSpPr>
        <p:spPr>
          <a:xfrm>
            <a:off x="791418" y="1951878"/>
            <a:ext cx="9571782" cy="579646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lang="en-US" sz="3200" b="1" dirty="0">
                <a:latin typeface="Trebuchet MS"/>
                <a:cs typeface="Trebuchet MS"/>
              </a:rPr>
              <a:t>Cov </a:t>
            </a:r>
            <a:r>
              <a:rPr lang="en-US" sz="3200" b="1" dirty="0" err="1">
                <a:latin typeface="Trebuchet MS"/>
                <a:cs typeface="Trebuchet MS"/>
              </a:rPr>
              <a:t>Txheej</a:t>
            </a:r>
            <a:r>
              <a:rPr lang="en-US" sz="3200" b="1" dirty="0">
                <a:latin typeface="Trebuchet MS"/>
                <a:cs typeface="Trebuchet MS"/>
              </a:rPr>
              <a:t> </a:t>
            </a:r>
            <a:r>
              <a:rPr lang="en-US" sz="3200" b="1" dirty="0" err="1">
                <a:latin typeface="Trebuchet MS"/>
                <a:cs typeface="Trebuchet MS"/>
              </a:rPr>
              <a:t>Txheem</a:t>
            </a:r>
            <a:r>
              <a:rPr lang="en-US" sz="3200" b="1" dirty="0">
                <a:latin typeface="Trebuchet MS"/>
                <a:cs typeface="Trebuchet MS"/>
              </a:rPr>
              <a:t> </a:t>
            </a:r>
            <a:r>
              <a:rPr lang="en-US" sz="3200" b="1" dirty="0" err="1">
                <a:latin typeface="Trebuchet MS"/>
                <a:cs typeface="Trebuchet MS"/>
              </a:rPr>
              <a:t>Ua</a:t>
            </a:r>
            <a:r>
              <a:rPr lang="en-US" sz="3200" b="1" dirty="0">
                <a:latin typeface="Trebuchet MS"/>
                <a:cs typeface="Trebuchet MS"/>
              </a:rPr>
              <a:t> </a:t>
            </a:r>
            <a:r>
              <a:rPr lang="en-US" sz="3200" b="1" dirty="0" err="1">
                <a:latin typeface="Trebuchet MS"/>
                <a:cs typeface="Trebuchet MS"/>
              </a:rPr>
              <a:t>Ntawv</a:t>
            </a:r>
            <a:r>
              <a:rPr lang="en-US" sz="3200" b="1" dirty="0">
                <a:latin typeface="Trebuchet MS"/>
                <a:cs typeface="Trebuchet MS"/>
              </a:rPr>
              <a:t> </a:t>
            </a:r>
            <a:r>
              <a:rPr lang="en-US" sz="3200" b="1" dirty="0" err="1">
                <a:latin typeface="Trebuchet MS"/>
                <a:cs typeface="Trebuchet MS"/>
              </a:rPr>
              <a:t>Thov</a:t>
            </a:r>
            <a:endParaRPr sz="3200" dirty="0">
              <a:latin typeface="Trebuchet MS"/>
              <a:cs typeface="Trebuchet MS"/>
            </a:endParaRPr>
          </a:p>
        </p:txBody>
      </p:sp>
      <p:sp>
        <p:nvSpPr>
          <p:cNvPr id="18" name="object 12">
            <a:extLst>
              <a:ext uri="{FF2B5EF4-FFF2-40B4-BE49-F238E27FC236}">
                <a16:creationId xmlns:a16="http://schemas.microsoft.com/office/drawing/2014/main" id="{C7F783E1-1BAD-557E-DA0B-869FC7D253C1}"/>
              </a:ext>
            </a:extLst>
          </p:cNvPr>
          <p:cNvSpPr txBox="1">
            <a:spLocks/>
          </p:cNvSpPr>
          <p:nvPr/>
        </p:nvSpPr>
        <p:spPr>
          <a:xfrm>
            <a:off x="1031247" y="2477249"/>
            <a:ext cx="11248182" cy="4374427"/>
          </a:xfrm>
          <a:prstGeom prst="rect">
            <a:avLst/>
          </a:prstGeom>
        </p:spPr>
        <p:txBody>
          <a:bodyPr vert="horz" wrap="square" lIns="0" tIns="189508" rIns="0" bIns="0" rtlCol="0">
            <a:spAutoFit/>
          </a:bodyPr>
          <a:lstStyle>
            <a:lvl1pPr marL="0">
              <a:defRPr sz="3200" b="1" i="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69900" indent="-457200" algn="l">
              <a:spcBef>
                <a:spcPts val="685"/>
              </a:spcBef>
              <a:buSzPct val="150000"/>
              <a:buFont typeface="Arial" panose="020B0604020202020204" pitchFamily="34" charset="0"/>
              <a:buChar char="•"/>
            </a:pPr>
            <a:r>
              <a:rPr lang="en-US" sz="2400" spc="120" dirty="0"/>
              <a:t>Daim </a:t>
            </a:r>
            <a:r>
              <a:rPr lang="en-US" sz="2400" spc="120" dirty="0" err="1"/>
              <a:t>Npav</a:t>
            </a:r>
            <a:r>
              <a:rPr lang="en-US" sz="2400" spc="120" dirty="0"/>
              <a:t> </a:t>
            </a:r>
            <a:r>
              <a:rPr lang="en-US" sz="2400" spc="120" dirty="0" err="1"/>
              <a:t>Tshaj</a:t>
            </a:r>
            <a:r>
              <a:rPr lang="en-US" sz="2400" spc="120" dirty="0"/>
              <a:t> </a:t>
            </a:r>
            <a:r>
              <a:rPr lang="en-US" sz="2400" spc="120" dirty="0" err="1"/>
              <a:t>Tawm</a:t>
            </a:r>
            <a:r>
              <a:rPr lang="en-US" sz="2400" spc="120" dirty="0"/>
              <a:t> Kev </a:t>
            </a:r>
            <a:r>
              <a:rPr lang="en-US" sz="2400" spc="120" dirty="0" err="1"/>
              <a:t>Kawm</a:t>
            </a:r>
            <a:r>
              <a:rPr lang="en-US" sz="2400" spc="120" dirty="0"/>
              <a:t> </a:t>
            </a:r>
            <a:r>
              <a:rPr lang="en-US" sz="2400" spc="120" dirty="0" err="1"/>
              <a:t>Txhua</a:t>
            </a:r>
            <a:r>
              <a:rPr lang="en-US" sz="2400" spc="120" dirty="0"/>
              <a:t> </a:t>
            </a:r>
            <a:r>
              <a:rPr lang="en-US" sz="2400" spc="120" dirty="0" err="1"/>
              <a:t>Plaub</a:t>
            </a:r>
            <a:r>
              <a:rPr lang="en-US" sz="2400" spc="120" dirty="0"/>
              <a:t> Lub </a:t>
            </a:r>
            <a:r>
              <a:rPr lang="en-US" sz="2400" spc="120" dirty="0" err="1"/>
              <a:t>Hlis</a:t>
            </a:r>
            <a:r>
              <a:rPr lang="en-US" sz="2400" spc="120" dirty="0"/>
              <a:t> </a:t>
            </a:r>
            <a:r>
              <a:rPr lang="en-US" sz="2400" spc="120" dirty="0" err="1"/>
              <a:t>Twg</a:t>
            </a:r>
            <a:r>
              <a:rPr lang="en-US" sz="2400" spc="120" dirty="0"/>
              <a:t>/Daim </a:t>
            </a:r>
            <a:r>
              <a:rPr lang="en-US" sz="2400" spc="120" dirty="0" err="1"/>
              <a:t>Ntawv</a:t>
            </a:r>
            <a:r>
              <a:rPr lang="en-US" sz="2400" spc="120" dirty="0"/>
              <a:t> </a:t>
            </a:r>
            <a:r>
              <a:rPr lang="en-US" sz="2400" spc="120" dirty="0" err="1"/>
              <a:t>Tshaj</a:t>
            </a:r>
            <a:r>
              <a:rPr lang="en-US" sz="2400" spc="120" dirty="0"/>
              <a:t> </a:t>
            </a:r>
            <a:r>
              <a:rPr lang="en-US" sz="2400" spc="120" dirty="0" err="1"/>
              <a:t>Tawm</a:t>
            </a:r>
            <a:r>
              <a:rPr lang="en-US" sz="2400" spc="120" dirty="0"/>
              <a:t> Kev </a:t>
            </a:r>
            <a:r>
              <a:rPr lang="en-US" sz="2400" spc="120" dirty="0" err="1"/>
              <a:t>Rhais</a:t>
            </a:r>
            <a:r>
              <a:rPr lang="en-US" sz="2400" spc="120" dirty="0"/>
              <a:t> Chaw </a:t>
            </a:r>
            <a:r>
              <a:rPr lang="en-US" sz="2400" spc="120" dirty="0" err="1"/>
              <a:t>Kawm</a:t>
            </a:r>
            <a:endParaRPr lang="en-US" sz="2400" spc="120" dirty="0"/>
          </a:p>
          <a:p>
            <a:pPr marL="1028700" indent="-457200" algn="l">
              <a:spcBef>
                <a:spcPts val="685"/>
              </a:spcBef>
              <a:buFont typeface="Courier New" panose="02070309020205020404" pitchFamily="49" charset="0"/>
              <a:buChar char="o"/>
            </a:pPr>
            <a:r>
              <a:rPr lang="en-US" sz="2400" b="0" spc="-10" dirty="0"/>
              <a:t>Tus </a:t>
            </a:r>
            <a:r>
              <a:rPr lang="en-US" sz="2400" b="0" spc="-10" dirty="0" err="1"/>
              <a:t>qhab</a:t>
            </a:r>
            <a:r>
              <a:rPr lang="en-US" sz="2400" b="0" spc="-10" dirty="0"/>
              <a:t> </a:t>
            </a:r>
            <a:r>
              <a:rPr lang="en-US" sz="2400" b="0" spc="-10" dirty="0" err="1"/>
              <a:t>nia</a:t>
            </a:r>
            <a:r>
              <a:rPr lang="en-US" sz="2400" b="0" spc="-10" dirty="0"/>
              <a:t> GPA </a:t>
            </a:r>
            <a:r>
              <a:rPr lang="en-US" sz="2400" b="0" spc="-10" dirty="0" err="1"/>
              <a:t>yog</a:t>
            </a:r>
            <a:r>
              <a:rPr lang="en-US" sz="2400" b="0" spc="-10" dirty="0"/>
              <a:t> 2.75 </a:t>
            </a:r>
            <a:r>
              <a:rPr lang="en-US" sz="2400" b="0" spc="-10" dirty="0" err="1"/>
              <a:t>los</a:t>
            </a:r>
            <a:r>
              <a:rPr lang="en-US" sz="2400" b="0" spc="-10" dirty="0"/>
              <a:t> sis </a:t>
            </a:r>
            <a:r>
              <a:rPr lang="en-US" sz="2400" b="0" spc="-10" dirty="0" err="1"/>
              <a:t>siab</a:t>
            </a:r>
            <a:r>
              <a:rPr lang="en-US" sz="2400" b="0" spc="-10" dirty="0"/>
              <a:t> dua </a:t>
            </a:r>
          </a:p>
          <a:p>
            <a:pPr marL="514350" indent="-457200" algn="l">
              <a:spcBef>
                <a:spcPts val="685"/>
              </a:spcBef>
              <a:buSzPct val="150000"/>
              <a:buFont typeface="Arial" panose="020B0604020202020204" pitchFamily="34" charset="0"/>
              <a:buChar char="•"/>
            </a:pPr>
            <a:r>
              <a:rPr lang="en-US" sz="2400" spc="75" dirty="0"/>
              <a:t>Cov Lus Nug </a:t>
            </a:r>
            <a:r>
              <a:rPr lang="en-US" sz="2400" spc="75" dirty="0" err="1"/>
              <a:t>Txog</a:t>
            </a:r>
            <a:r>
              <a:rPr lang="en-US" sz="2400" spc="75" dirty="0"/>
              <a:t> Kev </a:t>
            </a:r>
            <a:r>
              <a:rPr lang="en-US" sz="2400" spc="75" dirty="0" err="1"/>
              <a:t>Tuav</a:t>
            </a:r>
            <a:r>
              <a:rPr lang="en-US" sz="2400" spc="75" dirty="0"/>
              <a:t> Cov </a:t>
            </a:r>
            <a:r>
              <a:rPr lang="en-US" sz="2400" spc="75" dirty="0" err="1"/>
              <a:t>Ntawv</a:t>
            </a:r>
            <a:r>
              <a:rPr lang="en-US" sz="2400" spc="75" dirty="0"/>
              <a:t> </a:t>
            </a:r>
            <a:r>
              <a:rPr lang="en-US" sz="2400" spc="75" dirty="0" err="1"/>
              <a:t>Ua</a:t>
            </a:r>
            <a:r>
              <a:rPr lang="en-US" sz="2400" spc="75" dirty="0"/>
              <a:t> Lo Lus (500 lo </a:t>
            </a:r>
            <a:r>
              <a:rPr lang="en-US" sz="2400" spc="75" dirty="0" err="1"/>
              <a:t>lus</a:t>
            </a:r>
            <a:r>
              <a:rPr lang="en-US" sz="2400" spc="75" dirty="0"/>
              <a:t> </a:t>
            </a:r>
            <a:r>
              <a:rPr lang="en-US" sz="2400" spc="75" dirty="0" err="1"/>
              <a:t>los</a:t>
            </a:r>
            <a:r>
              <a:rPr lang="en-US" sz="2400" spc="75" dirty="0"/>
              <a:t> sis </a:t>
            </a:r>
            <a:r>
              <a:rPr lang="en-US" sz="2400" spc="75" dirty="0" err="1"/>
              <a:t>tsawg</a:t>
            </a:r>
            <a:r>
              <a:rPr lang="en-US" sz="2400" spc="75" dirty="0"/>
              <a:t> dua) </a:t>
            </a:r>
          </a:p>
          <a:p>
            <a:pPr marL="514350" indent="-457200" algn="l">
              <a:spcBef>
                <a:spcPts val="685"/>
              </a:spcBef>
              <a:buSzPct val="150000"/>
              <a:buFont typeface="Arial" panose="020B0604020202020204" pitchFamily="34" charset="0"/>
              <a:buChar char="•"/>
            </a:pPr>
            <a:r>
              <a:rPr lang="en-US" sz="2400" spc="-10" dirty="0" err="1"/>
              <a:t>Tsab</a:t>
            </a:r>
            <a:r>
              <a:rPr lang="en-US" sz="2400" spc="-10" dirty="0"/>
              <a:t> </a:t>
            </a:r>
            <a:r>
              <a:rPr lang="en-US" sz="2400" spc="-10" dirty="0" err="1"/>
              <a:t>Ntawv</a:t>
            </a:r>
            <a:r>
              <a:rPr lang="en-US" sz="2400" spc="-10" dirty="0"/>
              <a:t> Pom Zoo</a:t>
            </a:r>
          </a:p>
          <a:p>
            <a:pPr marL="514350" indent="-457200" algn="l">
              <a:spcBef>
                <a:spcPts val="685"/>
              </a:spcBef>
              <a:buSzPct val="150000"/>
              <a:buFont typeface="Arial" panose="020B0604020202020204" pitchFamily="34" charset="0"/>
              <a:buChar char="•"/>
            </a:pPr>
            <a:r>
              <a:rPr lang="en-US" sz="2400" spc="-10" dirty="0"/>
              <a:t>Pom Zoo Kom Sau </a:t>
            </a:r>
            <a:r>
              <a:rPr lang="en-US" sz="2400" spc="-10" dirty="0" err="1"/>
              <a:t>Npe</a:t>
            </a:r>
            <a:r>
              <a:rPr lang="en-US" sz="2400" spc="-10" dirty="0"/>
              <a:t> </a:t>
            </a:r>
            <a:r>
              <a:rPr lang="en-US" sz="2400" spc="-10" dirty="0" err="1"/>
              <a:t>Heev</a:t>
            </a:r>
            <a:r>
              <a:rPr lang="en-US" sz="2400" spc="-10" dirty="0"/>
              <a:t>:</a:t>
            </a:r>
          </a:p>
          <a:p>
            <a:pPr marL="1028700" marR="5080" indent="-457200" algn="l">
              <a:lnSpc>
                <a:spcPct val="115199"/>
              </a:lnSpc>
              <a:spcBef>
                <a:spcPts val="5"/>
              </a:spcBef>
              <a:buFont typeface="Courier New" panose="02070309020205020404" pitchFamily="49" charset="0"/>
              <a:buChar char="o"/>
            </a:pPr>
            <a:r>
              <a:rPr lang="en-US" sz="2400" b="0" spc="-20" dirty="0"/>
              <a:t>Cov Tub </a:t>
            </a:r>
            <a:r>
              <a:rPr lang="en-US" sz="2400" b="0" spc="-20" dirty="0" err="1"/>
              <a:t>Ntxhais</a:t>
            </a:r>
            <a:r>
              <a:rPr lang="en-US" sz="2400" b="0" spc="-20" dirty="0"/>
              <a:t> </a:t>
            </a:r>
            <a:r>
              <a:rPr lang="en-US" sz="2400" b="0" spc="-20" dirty="0" err="1"/>
              <a:t>Kawm</a:t>
            </a:r>
            <a:r>
              <a:rPr lang="en-US" sz="2400" b="0" spc="-20" dirty="0"/>
              <a:t> </a:t>
            </a:r>
            <a:r>
              <a:rPr lang="en-US" sz="2400" b="0" spc="-20" dirty="0" err="1"/>
              <a:t>Phaum</a:t>
            </a:r>
            <a:r>
              <a:rPr lang="en-US" sz="2400" b="0" spc="-20" dirty="0"/>
              <a:t> </a:t>
            </a:r>
            <a:r>
              <a:rPr lang="en-US" sz="2400" b="0" spc="-20" dirty="0" err="1"/>
              <a:t>Xub</a:t>
            </a:r>
            <a:r>
              <a:rPr lang="en-US" sz="2400" b="0" spc="-20" dirty="0"/>
              <a:t> Thawj </a:t>
            </a:r>
            <a:r>
              <a:rPr lang="en-US" sz="2400" b="0" spc="-20" dirty="0" err="1"/>
              <a:t>Uas</a:t>
            </a:r>
            <a:r>
              <a:rPr lang="en-US" sz="2400" b="0" spc="-20" dirty="0"/>
              <a:t> Muaj </a:t>
            </a:r>
            <a:r>
              <a:rPr lang="en-US" sz="2400" b="0" spc="-20" dirty="0" err="1"/>
              <a:t>Txiaj</a:t>
            </a:r>
            <a:r>
              <a:rPr lang="en-US" sz="2400" b="0" spc="-20" dirty="0"/>
              <a:t> </a:t>
            </a:r>
            <a:r>
              <a:rPr lang="en-US" sz="2400" b="0" spc="-20" dirty="0" err="1"/>
              <a:t>Ntsig</a:t>
            </a:r>
            <a:r>
              <a:rPr lang="en-US" sz="2400" b="0" spc="-20" dirty="0"/>
              <a:t> Zoo</a:t>
            </a:r>
          </a:p>
          <a:p>
            <a:pPr marL="1028700" marR="5080" indent="-457200" algn="l">
              <a:lnSpc>
                <a:spcPct val="115199"/>
              </a:lnSpc>
              <a:spcBef>
                <a:spcPts val="5"/>
              </a:spcBef>
              <a:buFont typeface="Courier New" panose="02070309020205020404" pitchFamily="49" charset="0"/>
              <a:buChar char="o"/>
            </a:pPr>
            <a:r>
              <a:rPr lang="en-US" sz="2400" b="0" spc="-20" dirty="0"/>
              <a:t>Cov tub </a:t>
            </a:r>
            <a:r>
              <a:rPr lang="en-US" sz="2400" b="0" spc="-20" dirty="0" err="1"/>
              <a:t>ntxhais</a:t>
            </a:r>
            <a:r>
              <a:rPr lang="en-US" sz="2400" b="0" spc="-20" dirty="0"/>
              <a:t> </a:t>
            </a:r>
            <a:r>
              <a:rPr lang="en-US" sz="2400" b="0" spc="-20" dirty="0" err="1"/>
              <a:t>kawm</a:t>
            </a:r>
            <a:r>
              <a:rPr lang="en-US" sz="2400" b="0" spc="-20" dirty="0"/>
              <a:t> </a:t>
            </a:r>
            <a:r>
              <a:rPr lang="en-US" sz="2400" b="0" spc="-20" dirty="0" err="1"/>
              <a:t>uas</a:t>
            </a:r>
            <a:r>
              <a:rPr lang="en-US" sz="2400" b="0" spc="-20" dirty="0"/>
              <a:t> tau </a:t>
            </a:r>
            <a:r>
              <a:rPr lang="en-US" sz="2400" b="0" spc="-20" dirty="0" err="1"/>
              <a:t>txais</a:t>
            </a:r>
            <a:r>
              <a:rPr lang="en-US" sz="2400" b="0" spc="-20" dirty="0"/>
              <a:t> “Cov </a:t>
            </a:r>
            <a:r>
              <a:rPr lang="en-US" sz="2400" b="0" spc="-20" dirty="0" err="1"/>
              <a:t>Txiaj</a:t>
            </a:r>
            <a:r>
              <a:rPr lang="en-US" sz="2400" b="0" spc="-20" dirty="0"/>
              <a:t> </a:t>
            </a:r>
            <a:r>
              <a:rPr lang="en-US" sz="2400" b="0" spc="-20" dirty="0" err="1"/>
              <a:t>Ntsig</a:t>
            </a:r>
            <a:r>
              <a:rPr lang="en-US" sz="2400" b="0" spc="-20" dirty="0"/>
              <a:t> </a:t>
            </a:r>
            <a:r>
              <a:rPr lang="en-US" sz="2400" b="0" spc="-20" dirty="0" err="1"/>
              <a:t>Ncaj</a:t>
            </a:r>
            <a:r>
              <a:rPr lang="en-US" sz="2400" b="0" spc="-20" dirty="0"/>
              <a:t> </a:t>
            </a:r>
            <a:r>
              <a:rPr lang="en-US" sz="2400" b="0" spc="-20" dirty="0" err="1"/>
              <a:t>Qha</a:t>
            </a:r>
            <a:r>
              <a:rPr lang="en-US" sz="2400" b="0" spc="-20" dirty="0"/>
              <a:t>” (</a:t>
            </a:r>
            <a:r>
              <a:rPr lang="en-US" sz="2400" b="0" spc="-20" dirty="0" err="1"/>
              <a:t>cov</a:t>
            </a:r>
            <a:r>
              <a:rPr lang="en-US" sz="2400" b="0" spc="-20" dirty="0"/>
              <a:t> </a:t>
            </a:r>
            <a:r>
              <a:rPr lang="en-US" sz="2400" b="0" spc="-20" dirty="0" err="1"/>
              <a:t>pluas</a:t>
            </a:r>
            <a:r>
              <a:rPr lang="en-US" sz="2400" b="0" spc="-20" dirty="0"/>
              <a:t> </a:t>
            </a:r>
            <a:r>
              <a:rPr lang="en-US" sz="2400" b="0" spc="-20" dirty="0" err="1"/>
              <a:t>su</a:t>
            </a:r>
            <a:r>
              <a:rPr lang="en-US" sz="2400" b="0" spc="-20" dirty="0"/>
              <a:t> pub </a:t>
            </a:r>
            <a:r>
              <a:rPr lang="en-US" sz="2400" b="0" spc="-20" dirty="0" err="1"/>
              <a:t>dawb</a:t>
            </a:r>
            <a:r>
              <a:rPr lang="en-US" sz="2400" b="0" spc="-20" dirty="0"/>
              <a:t>/</a:t>
            </a:r>
            <a:r>
              <a:rPr lang="en-US" sz="2400" b="0" spc="-20" dirty="0" err="1"/>
              <a:t>txo</a:t>
            </a:r>
            <a:r>
              <a:rPr lang="en-US" sz="2400" b="0" spc="-20" dirty="0"/>
              <a:t> </a:t>
            </a:r>
            <a:r>
              <a:rPr lang="en-US" sz="2400" b="0" spc="-20" dirty="0" err="1"/>
              <a:t>qis</a:t>
            </a:r>
            <a:r>
              <a:rPr lang="en-US" sz="2400" b="0" spc="-20" dirty="0"/>
              <a:t>)</a:t>
            </a:r>
          </a:p>
        </p:txBody>
      </p:sp>
      <p:sp>
        <p:nvSpPr>
          <p:cNvPr id="19" name="object 17">
            <a:extLst>
              <a:ext uri="{FF2B5EF4-FFF2-40B4-BE49-F238E27FC236}">
                <a16:creationId xmlns:a16="http://schemas.microsoft.com/office/drawing/2014/main" id="{473DF1D9-6D79-2CD0-5542-60B8FD831C79}"/>
              </a:ext>
            </a:extLst>
          </p:cNvPr>
          <p:cNvSpPr txBox="1"/>
          <p:nvPr/>
        </p:nvSpPr>
        <p:spPr>
          <a:xfrm>
            <a:off x="966832" y="6797401"/>
            <a:ext cx="9571782" cy="579646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lang="en-US" sz="3200" b="1" dirty="0" err="1">
                <a:latin typeface="Trebuchet MS"/>
                <a:cs typeface="Trebuchet MS"/>
              </a:rPr>
              <a:t>Koj</a:t>
            </a:r>
            <a:r>
              <a:rPr lang="en-US" sz="3200" b="1" dirty="0">
                <a:latin typeface="Trebuchet MS"/>
                <a:cs typeface="Trebuchet MS"/>
              </a:rPr>
              <a:t> </a:t>
            </a:r>
            <a:r>
              <a:rPr lang="en-US" sz="3200" b="1" dirty="0" err="1">
                <a:latin typeface="Trebuchet MS"/>
                <a:cs typeface="Trebuchet MS"/>
              </a:rPr>
              <a:t>puas</a:t>
            </a:r>
            <a:r>
              <a:rPr lang="en-US" sz="3200" b="1" dirty="0">
                <a:latin typeface="Trebuchet MS"/>
                <a:cs typeface="Trebuchet MS"/>
              </a:rPr>
              <a:t> tau </a:t>
            </a:r>
            <a:r>
              <a:rPr lang="en-US" sz="3200" b="1" dirty="0" err="1">
                <a:latin typeface="Trebuchet MS"/>
                <a:cs typeface="Trebuchet MS"/>
              </a:rPr>
              <a:t>paub</a:t>
            </a:r>
            <a:r>
              <a:rPr lang="en-US" sz="3200" b="1" dirty="0">
                <a:latin typeface="Trebuchet MS"/>
                <a:cs typeface="Trebuchet MS"/>
              </a:rPr>
              <a:t>?</a:t>
            </a:r>
            <a:endParaRPr sz="3200" dirty="0">
              <a:latin typeface="Trebuchet MS"/>
              <a:cs typeface="Trebuchet MS"/>
            </a:endParaRPr>
          </a:p>
        </p:txBody>
      </p:sp>
      <p:sp>
        <p:nvSpPr>
          <p:cNvPr id="20" name="object 12">
            <a:extLst>
              <a:ext uri="{FF2B5EF4-FFF2-40B4-BE49-F238E27FC236}">
                <a16:creationId xmlns:a16="http://schemas.microsoft.com/office/drawing/2014/main" id="{A2B6788F-3866-4FAB-E908-563556479841}"/>
              </a:ext>
            </a:extLst>
          </p:cNvPr>
          <p:cNvSpPr txBox="1">
            <a:spLocks/>
          </p:cNvSpPr>
          <p:nvPr/>
        </p:nvSpPr>
        <p:spPr>
          <a:xfrm>
            <a:off x="1010652" y="7330782"/>
            <a:ext cx="11248182" cy="2956218"/>
          </a:xfrm>
          <a:prstGeom prst="rect">
            <a:avLst/>
          </a:prstGeom>
        </p:spPr>
        <p:txBody>
          <a:bodyPr vert="horz" wrap="square" lIns="0" tIns="189508" rIns="0" bIns="0" rtlCol="0">
            <a:spAutoFit/>
          </a:bodyPr>
          <a:lstStyle>
            <a:lvl1pPr marL="0">
              <a:defRPr sz="3200" b="1" i="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69900" indent="-457200" algn="l">
              <a:spcBef>
                <a:spcPts val="685"/>
              </a:spcBef>
              <a:buSzPct val="150000"/>
              <a:buFont typeface="Arial" panose="020B0604020202020204" pitchFamily="34" charset="0"/>
              <a:buChar char="•"/>
            </a:pPr>
            <a:r>
              <a:rPr lang="en-US" sz="2400" b="0" spc="120" dirty="0" err="1"/>
              <a:t>Xyoo</a:t>
            </a:r>
            <a:r>
              <a:rPr lang="en-US" sz="2400" b="0" spc="120" dirty="0"/>
              <a:t> </a:t>
            </a:r>
            <a:r>
              <a:rPr lang="en-US" sz="2400" b="0" spc="120" dirty="0" err="1"/>
              <a:t>tas</a:t>
            </a:r>
            <a:r>
              <a:rPr lang="en-US" sz="2400" b="0" spc="120" dirty="0"/>
              <a:t> </a:t>
            </a:r>
            <a:r>
              <a:rPr lang="en-US" sz="2400" b="0" spc="120" dirty="0" err="1"/>
              <a:t>los</a:t>
            </a:r>
            <a:r>
              <a:rPr lang="en-US" sz="2400" b="0" spc="120" dirty="0"/>
              <a:t>, </a:t>
            </a:r>
            <a:r>
              <a:rPr lang="en-US" sz="2400" spc="120" dirty="0"/>
              <a:t>91%</a:t>
            </a:r>
            <a:r>
              <a:rPr lang="en-US" sz="2400" b="0" spc="120" dirty="0"/>
              <a:t> </a:t>
            </a:r>
            <a:r>
              <a:rPr lang="en-US" sz="2400" b="0" spc="120" dirty="0" err="1"/>
              <a:t>ntawm</a:t>
            </a:r>
            <a:r>
              <a:rPr lang="en-US" sz="2400" b="0" spc="120" dirty="0"/>
              <a:t> </a:t>
            </a:r>
            <a:r>
              <a:rPr lang="en-US" sz="2400" b="0" spc="120" dirty="0" err="1"/>
              <a:t>peb</a:t>
            </a:r>
            <a:r>
              <a:rPr lang="en-US" sz="2400" b="0" spc="120" dirty="0"/>
              <a:t> Cov Tub </a:t>
            </a:r>
            <a:r>
              <a:rPr lang="en-US" sz="2400" b="0" spc="120" dirty="0" err="1"/>
              <a:t>Ntxhais</a:t>
            </a:r>
            <a:r>
              <a:rPr lang="en-US" sz="2400" b="0" spc="120" dirty="0"/>
              <a:t> </a:t>
            </a:r>
            <a:r>
              <a:rPr lang="en-US" sz="2400" b="0" spc="120" dirty="0" err="1"/>
              <a:t>Kawm</a:t>
            </a:r>
            <a:r>
              <a:rPr lang="en-US" sz="2400" b="0" spc="120" dirty="0"/>
              <a:t> </a:t>
            </a:r>
            <a:r>
              <a:rPr lang="en-US" sz="2400" b="0" spc="120" dirty="0" err="1"/>
              <a:t>Uas</a:t>
            </a:r>
            <a:r>
              <a:rPr lang="en-US" sz="2400" b="0" spc="120" dirty="0"/>
              <a:t> Tau </a:t>
            </a:r>
            <a:r>
              <a:rPr lang="en-US" sz="2400" b="0" spc="120" dirty="0" err="1"/>
              <a:t>Txais</a:t>
            </a:r>
            <a:r>
              <a:rPr lang="en-US" sz="2400" b="0" spc="120" dirty="0"/>
              <a:t> Nyiaj </a:t>
            </a:r>
            <a:r>
              <a:rPr lang="en-US" sz="2400" b="0" spc="120" dirty="0" err="1"/>
              <a:t>Pab</a:t>
            </a:r>
            <a:r>
              <a:rPr lang="en-US" sz="2400" b="0" spc="120" dirty="0"/>
              <a:t> Rau Kev </a:t>
            </a:r>
            <a:r>
              <a:rPr lang="en-US" sz="2400" b="0" spc="120" dirty="0" err="1"/>
              <a:t>Kawm</a:t>
            </a:r>
            <a:r>
              <a:rPr lang="en-US" sz="2400" b="0" spc="120" dirty="0"/>
              <a:t> </a:t>
            </a:r>
            <a:r>
              <a:rPr lang="en-US" sz="2400" b="0" spc="120" dirty="0" err="1"/>
              <a:t>mus</a:t>
            </a:r>
            <a:r>
              <a:rPr lang="en-US" sz="2400" b="0" spc="120" dirty="0"/>
              <a:t> </a:t>
            </a:r>
            <a:r>
              <a:rPr lang="en-US" sz="2400" b="0" spc="120" dirty="0" err="1"/>
              <a:t>kawm</a:t>
            </a:r>
            <a:r>
              <a:rPr lang="en-US" sz="2400" b="0" spc="120" dirty="0"/>
              <a:t> </a:t>
            </a:r>
            <a:r>
              <a:rPr lang="en-US" sz="2400" b="0" spc="120" dirty="0" err="1"/>
              <a:t>ntawv</a:t>
            </a:r>
            <a:r>
              <a:rPr lang="en-US" sz="2400" b="0" spc="120" dirty="0"/>
              <a:t> </a:t>
            </a:r>
            <a:r>
              <a:rPr lang="en-US" sz="2400" b="0" spc="120" dirty="0" err="1"/>
              <a:t>qib</a:t>
            </a:r>
            <a:r>
              <a:rPr lang="en-US" sz="2400" b="0" spc="120" dirty="0"/>
              <a:t> </a:t>
            </a:r>
            <a:r>
              <a:rPr lang="en-US" sz="2400" b="0" spc="120" dirty="0" err="1"/>
              <a:t>siab</a:t>
            </a:r>
            <a:r>
              <a:rPr lang="en-US" sz="2400" b="0" spc="120" dirty="0"/>
              <a:t>!  </a:t>
            </a:r>
          </a:p>
          <a:p>
            <a:pPr marL="469900" indent="-457200" algn="l">
              <a:spcBef>
                <a:spcPts val="685"/>
              </a:spcBef>
              <a:buSzPct val="150000"/>
              <a:buFont typeface="Arial" panose="020B0604020202020204" pitchFamily="34" charset="0"/>
              <a:buChar char="•"/>
            </a:pPr>
            <a:r>
              <a:rPr lang="en-US" sz="2400" b="0" spc="120" dirty="0"/>
              <a:t>Cov Nyiaj </a:t>
            </a:r>
            <a:r>
              <a:rPr lang="en-US" sz="2400" b="0" spc="120" dirty="0" err="1"/>
              <a:t>Pab</a:t>
            </a:r>
            <a:r>
              <a:rPr lang="en-US" sz="2400" b="0" spc="120" dirty="0"/>
              <a:t> Rau Kev </a:t>
            </a:r>
            <a:r>
              <a:rPr lang="en-US" sz="2400" b="0" spc="120" dirty="0" err="1"/>
              <a:t>Kawm</a:t>
            </a:r>
            <a:r>
              <a:rPr lang="en-US" sz="2400" b="0" spc="120" dirty="0"/>
              <a:t> </a:t>
            </a:r>
            <a:r>
              <a:rPr lang="en-US" sz="2400" b="0" spc="120" dirty="0" err="1"/>
              <a:t>Ntawm</a:t>
            </a:r>
            <a:r>
              <a:rPr lang="en-US" sz="2400" b="0" spc="120" dirty="0"/>
              <a:t> PEOPLE </a:t>
            </a:r>
            <a:r>
              <a:rPr lang="en-US" sz="2400" b="0" spc="120" dirty="0" err="1"/>
              <a:t>muaj</a:t>
            </a:r>
            <a:r>
              <a:rPr lang="en-US" sz="2400" b="0" spc="120" dirty="0"/>
              <a:t> </a:t>
            </a:r>
            <a:r>
              <a:rPr lang="en-US" sz="2400" b="0" spc="120" dirty="0" err="1"/>
              <a:t>nqis</a:t>
            </a:r>
            <a:r>
              <a:rPr lang="en-US" sz="2400" b="0" spc="120" dirty="0"/>
              <a:t> </a:t>
            </a:r>
            <a:r>
              <a:rPr lang="en-US" sz="2400" b="0" spc="120" dirty="0" err="1"/>
              <a:t>tshaj</a:t>
            </a:r>
            <a:r>
              <a:rPr lang="en-US" sz="2400" b="0" spc="120" dirty="0"/>
              <a:t> li </a:t>
            </a:r>
            <a:r>
              <a:rPr lang="en-US" sz="2400" spc="120" dirty="0"/>
              <a:t>$46,000</a:t>
            </a:r>
          </a:p>
          <a:p>
            <a:pPr marL="469900" indent="-457200" algn="l">
              <a:spcBef>
                <a:spcPts val="685"/>
              </a:spcBef>
              <a:buSzPct val="150000"/>
              <a:buFont typeface="Arial" panose="020B0604020202020204" pitchFamily="34" charset="0"/>
              <a:buChar char="•"/>
            </a:pPr>
            <a:r>
              <a:rPr lang="en-US" sz="2400" spc="120" dirty="0"/>
              <a:t>1200+ </a:t>
            </a:r>
            <a:r>
              <a:rPr lang="en-US" sz="2400" b="0" spc="120" dirty="0"/>
              <a:t>Cov Tub </a:t>
            </a:r>
            <a:r>
              <a:rPr lang="en-US" sz="2400" b="0" spc="120" dirty="0" err="1"/>
              <a:t>Ntxhais</a:t>
            </a:r>
            <a:r>
              <a:rPr lang="en-US" sz="2400" b="0" spc="120" dirty="0"/>
              <a:t> </a:t>
            </a:r>
            <a:r>
              <a:rPr lang="en-US" sz="2400" b="0" spc="120" dirty="0" err="1"/>
              <a:t>Kawm</a:t>
            </a:r>
            <a:r>
              <a:rPr lang="en-US" sz="2400" b="0" spc="120" dirty="0"/>
              <a:t> </a:t>
            </a:r>
            <a:r>
              <a:rPr lang="en-US" sz="2400" b="0" spc="120" dirty="0" err="1"/>
              <a:t>Uas</a:t>
            </a:r>
            <a:r>
              <a:rPr lang="en-US" sz="2400" b="0" spc="120" dirty="0"/>
              <a:t> Tau </a:t>
            </a:r>
            <a:r>
              <a:rPr lang="en-US" sz="2400" b="0" spc="120" dirty="0" err="1"/>
              <a:t>Txais</a:t>
            </a:r>
            <a:r>
              <a:rPr lang="en-US" sz="2400" b="0" spc="120" dirty="0"/>
              <a:t> Nyiaj </a:t>
            </a:r>
            <a:r>
              <a:rPr lang="en-US" sz="2400" b="0" spc="120" dirty="0" err="1"/>
              <a:t>Pab</a:t>
            </a:r>
            <a:r>
              <a:rPr lang="en-US" sz="2400" b="0" spc="120" dirty="0"/>
              <a:t> Rau Kev </a:t>
            </a:r>
            <a:r>
              <a:rPr lang="en-US" sz="2400" b="0" spc="120" dirty="0" err="1"/>
              <a:t>Kawm</a:t>
            </a:r>
            <a:r>
              <a:rPr lang="en-US" sz="2400" b="0" spc="120" dirty="0"/>
              <a:t> tau </a:t>
            </a:r>
            <a:r>
              <a:rPr lang="en-US" sz="2400" b="0" spc="120" dirty="0" err="1"/>
              <a:t>sau</a:t>
            </a:r>
            <a:r>
              <a:rPr lang="en-US" sz="2400" b="0" spc="120" dirty="0"/>
              <a:t> </a:t>
            </a:r>
            <a:r>
              <a:rPr lang="en-US" sz="2400" b="0" spc="120" dirty="0" err="1"/>
              <a:t>npe</a:t>
            </a:r>
            <a:r>
              <a:rPr lang="en-US" sz="2400" b="0" spc="120" dirty="0"/>
              <a:t> </a:t>
            </a:r>
            <a:r>
              <a:rPr lang="en-US" sz="2400" b="0" spc="120" dirty="0" err="1"/>
              <a:t>ntawm</a:t>
            </a:r>
            <a:r>
              <a:rPr lang="en-US" sz="2400" b="0" spc="120" dirty="0"/>
              <a:t> UW </a:t>
            </a:r>
            <a:r>
              <a:rPr lang="en-US" sz="2400" b="0" spc="120" dirty="0" err="1"/>
              <a:t>raws</a:t>
            </a:r>
            <a:r>
              <a:rPr lang="en-US" sz="2400" b="0" spc="120" dirty="0"/>
              <a:t> li Cov Nyiaj </a:t>
            </a:r>
            <a:r>
              <a:rPr lang="en-US" sz="2400" b="0" spc="120" dirty="0" err="1"/>
              <a:t>Pab</a:t>
            </a:r>
            <a:r>
              <a:rPr lang="en-US" sz="2400" b="0" spc="120" dirty="0"/>
              <a:t> Rau Kev </a:t>
            </a:r>
            <a:r>
              <a:rPr lang="en-US" sz="2400" b="0" spc="120" dirty="0" err="1"/>
              <a:t>Kawm</a:t>
            </a:r>
            <a:r>
              <a:rPr lang="en-US" sz="2400" b="0" spc="120" dirty="0"/>
              <a:t> </a:t>
            </a:r>
            <a:r>
              <a:rPr lang="en-US" sz="2400" b="0" spc="120" dirty="0" err="1"/>
              <a:t>Ntawm</a:t>
            </a:r>
            <a:r>
              <a:rPr lang="en-US" sz="2400" b="0" spc="120" dirty="0"/>
              <a:t> PEOPLE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1511" y="997046"/>
            <a:ext cx="16284976" cy="23211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7475">
              <a:lnSpc>
                <a:spcPct val="100000"/>
              </a:lnSpc>
              <a:spcBef>
                <a:spcPts val="100"/>
              </a:spcBef>
            </a:pPr>
            <a:r>
              <a:rPr lang="en-US" spc="60" dirty="0" err="1"/>
              <a:t>Tseem</a:t>
            </a:r>
            <a:r>
              <a:rPr lang="en-US" spc="60" dirty="0"/>
              <a:t> </a:t>
            </a:r>
            <a:r>
              <a:rPr lang="en-US" spc="60" dirty="0" err="1"/>
              <a:t>yog</a:t>
            </a:r>
            <a:r>
              <a:rPr lang="en-US" spc="60" dirty="0"/>
              <a:t> Tus Tub </a:t>
            </a:r>
            <a:r>
              <a:rPr lang="en-US" spc="60" dirty="0" err="1"/>
              <a:t>Ntxhais</a:t>
            </a:r>
            <a:r>
              <a:rPr lang="en-US" spc="60" dirty="0"/>
              <a:t> </a:t>
            </a:r>
            <a:r>
              <a:rPr lang="en-US" spc="60" dirty="0" err="1"/>
              <a:t>Kawm</a:t>
            </a:r>
            <a:r>
              <a:rPr lang="en-US" spc="60" dirty="0"/>
              <a:t> </a:t>
            </a:r>
            <a:r>
              <a:rPr lang="en-US" spc="60" dirty="0" err="1"/>
              <a:t>Uas</a:t>
            </a:r>
            <a:r>
              <a:rPr lang="en-US" spc="60" dirty="0"/>
              <a:t> Tau </a:t>
            </a:r>
            <a:r>
              <a:rPr lang="en-US" spc="60" dirty="0" err="1"/>
              <a:t>Txais</a:t>
            </a:r>
            <a:r>
              <a:rPr lang="en-US" spc="60" dirty="0"/>
              <a:t> Nyiaj </a:t>
            </a:r>
            <a:r>
              <a:rPr lang="en-US" spc="60" dirty="0" err="1"/>
              <a:t>Pab</a:t>
            </a:r>
            <a:r>
              <a:rPr lang="en-US" spc="60" dirty="0"/>
              <a:t> Rau Kev </a:t>
            </a:r>
            <a:r>
              <a:rPr lang="en-US" spc="60" dirty="0" err="1"/>
              <a:t>Kawm</a:t>
            </a:r>
            <a:r>
              <a:rPr lang="en-US" spc="60" dirty="0"/>
              <a:t> </a:t>
            </a:r>
            <a:r>
              <a:rPr lang="en-US" spc="60" dirty="0" err="1"/>
              <a:t>Ntawm</a:t>
            </a:r>
            <a:r>
              <a:rPr lang="en-US" spc="60" dirty="0"/>
              <a:t> PEOPLE </a:t>
            </a:r>
            <a:r>
              <a:rPr lang="en-US" spc="60" dirty="0" err="1"/>
              <a:t>uas</a:t>
            </a:r>
            <a:r>
              <a:rPr lang="en-US" spc="60" dirty="0"/>
              <a:t> </a:t>
            </a:r>
            <a:r>
              <a:rPr lang="en-US" spc="60" dirty="0" err="1"/>
              <a:t>nquag</a:t>
            </a:r>
            <a:r>
              <a:rPr lang="en-US" spc="60" dirty="0"/>
              <a:t> </a:t>
            </a:r>
            <a:r>
              <a:rPr lang="en-US" spc="60" dirty="0" err="1"/>
              <a:t>plias</a:t>
            </a:r>
            <a:r>
              <a:rPr lang="en-US" spc="60" dirty="0"/>
              <a:t>!</a:t>
            </a:r>
            <a:endParaRPr spc="-10" dirty="0"/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D99BB4-BFCE-2E6E-6525-045F3DFF17D7}"/>
              </a:ext>
            </a:extLst>
          </p:cNvPr>
          <p:cNvSpPr txBox="1">
            <a:spLocks/>
          </p:cNvSpPr>
          <p:nvPr/>
        </p:nvSpPr>
        <p:spPr>
          <a:xfrm>
            <a:off x="1523999" y="3401850"/>
            <a:ext cx="15762487" cy="6458844"/>
          </a:xfrm>
          <a:prstGeom prst="rect">
            <a:avLst/>
          </a:prstGeom>
        </p:spPr>
        <p:txBody>
          <a:bodyPr vert="horz" wrap="square" lIns="0" tIns="189508" rIns="0" bIns="0" rtlCol="0">
            <a:spAutoFit/>
          </a:bodyPr>
          <a:lstStyle>
            <a:lvl1pPr marL="0">
              <a:defRPr sz="3200" b="1" i="0">
                <a:solidFill>
                  <a:schemeClr val="tx1"/>
                </a:solidFill>
                <a:latin typeface="Trebuchet MS"/>
                <a:ea typeface="+mn-ea"/>
                <a:cs typeface="Trebuchet M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69900" indent="-457200" algn="l">
              <a:spcBef>
                <a:spcPts val="685"/>
              </a:spcBef>
              <a:buSzPct val="150000"/>
              <a:buFont typeface="Arial" panose="020B0604020202020204" pitchFamily="34" charset="0"/>
              <a:buChar char="•"/>
            </a:pPr>
            <a:r>
              <a:rPr lang="en-US" sz="2800" b="0" spc="120" dirty="0"/>
              <a:t>Tus </a:t>
            </a:r>
            <a:r>
              <a:rPr lang="en-US" sz="2800" b="0" spc="120" dirty="0" err="1"/>
              <a:t>qhab</a:t>
            </a:r>
            <a:r>
              <a:rPr lang="en-US" sz="2800" b="0" spc="120" dirty="0"/>
              <a:t> </a:t>
            </a:r>
            <a:r>
              <a:rPr lang="en-US" sz="2800" b="0" spc="120" dirty="0" err="1"/>
              <a:t>nia</a:t>
            </a:r>
            <a:r>
              <a:rPr lang="en-US" sz="2800" b="0" spc="120" dirty="0"/>
              <a:t> GPA </a:t>
            </a:r>
            <a:r>
              <a:rPr lang="en-US" sz="2800" b="0" spc="120" dirty="0" err="1"/>
              <a:t>yog</a:t>
            </a:r>
            <a:r>
              <a:rPr lang="en-US" sz="2800" b="0" spc="120" dirty="0"/>
              <a:t> 2.75 GPA </a:t>
            </a:r>
            <a:r>
              <a:rPr lang="en-US" sz="2800" b="0" spc="120" dirty="0" err="1"/>
              <a:t>toj</a:t>
            </a:r>
            <a:r>
              <a:rPr lang="en-US" sz="2800" b="0" spc="120" dirty="0"/>
              <a:t> </a:t>
            </a:r>
            <a:r>
              <a:rPr lang="en-US" sz="2800" b="0" spc="120" dirty="0" err="1"/>
              <a:t>txhua</a:t>
            </a:r>
            <a:r>
              <a:rPr lang="en-US" sz="2800" b="0" spc="120" dirty="0"/>
              <a:t> </a:t>
            </a:r>
            <a:r>
              <a:rPr lang="en-US" sz="2800" b="0" spc="120" dirty="0" err="1"/>
              <a:t>lub</a:t>
            </a:r>
            <a:r>
              <a:rPr lang="en-US" sz="2800" b="0" spc="120" dirty="0"/>
              <a:t> </a:t>
            </a:r>
            <a:r>
              <a:rPr lang="en-US" sz="2800" b="0" spc="120" dirty="0" err="1"/>
              <a:t>nrab</a:t>
            </a:r>
            <a:r>
              <a:rPr lang="en-US" sz="2800" b="0" spc="120" dirty="0"/>
              <a:t> </a:t>
            </a:r>
            <a:r>
              <a:rPr lang="en-US" sz="2800" b="0" spc="120" dirty="0" err="1"/>
              <a:t>xyoo</a:t>
            </a:r>
            <a:r>
              <a:rPr lang="en-US" sz="2800" b="0" spc="120" dirty="0"/>
              <a:t> </a:t>
            </a:r>
            <a:r>
              <a:rPr lang="en-US" sz="2800" b="0" spc="120" dirty="0" err="1"/>
              <a:t>kawm</a:t>
            </a:r>
            <a:r>
              <a:rPr lang="en-US" sz="2800" b="0" spc="120" dirty="0"/>
              <a:t> </a:t>
            </a:r>
            <a:r>
              <a:rPr lang="en-US" sz="2800" b="0" spc="120" dirty="0" err="1"/>
              <a:t>ntawv</a:t>
            </a:r>
            <a:endParaRPr lang="en-US" sz="2800" b="0" spc="120" dirty="0"/>
          </a:p>
          <a:p>
            <a:pPr marL="469900" indent="-457200" algn="l">
              <a:spcBef>
                <a:spcPts val="685"/>
              </a:spcBef>
              <a:buSzPct val="150000"/>
              <a:buFont typeface="Arial" panose="020B0604020202020204" pitchFamily="34" charset="0"/>
              <a:buChar char="•"/>
            </a:pPr>
            <a:r>
              <a:rPr lang="en-US" sz="2800" b="0" spc="120" dirty="0"/>
              <a:t>Tus </a:t>
            </a:r>
            <a:r>
              <a:rPr lang="en-US" sz="2800" b="0" spc="120" dirty="0" err="1"/>
              <a:t>nqi</a:t>
            </a:r>
            <a:r>
              <a:rPr lang="en-US" sz="2800" b="0" spc="120" dirty="0"/>
              <a:t> </a:t>
            </a:r>
            <a:r>
              <a:rPr lang="en-US" sz="2800" b="0" spc="120" dirty="0" err="1"/>
              <a:t>ntsuas</a:t>
            </a:r>
            <a:r>
              <a:rPr lang="en-US" sz="2800" b="0" spc="120" dirty="0"/>
              <a:t> </a:t>
            </a:r>
            <a:r>
              <a:rPr lang="en-US" sz="2800" b="0" spc="120" dirty="0" err="1"/>
              <a:t>kev</a:t>
            </a:r>
            <a:r>
              <a:rPr lang="en-US" sz="2800" b="0" spc="120" dirty="0"/>
              <a:t> </a:t>
            </a:r>
            <a:r>
              <a:rPr lang="en-US" sz="2800" b="0" spc="120" dirty="0" err="1"/>
              <a:t>mus</a:t>
            </a:r>
            <a:r>
              <a:rPr lang="en-US" sz="2800" b="0" spc="120" dirty="0"/>
              <a:t> </a:t>
            </a:r>
            <a:r>
              <a:rPr lang="en-US" sz="2800" b="0" spc="120" dirty="0" err="1"/>
              <a:t>koom</a:t>
            </a:r>
            <a:r>
              <a:rPr lang="en-US" sz="2800" b="0" spc="120" dirty="0"/>
              <a:t> </a:t>
            </a:r>
            <a:r>
              <a:rPr lang="en-US" sz="2800" b="0" spc="120" dirty="0" err="1"/>
              <a:t>cov</a:t>
            </a:r>
            <a:r>
              <a:rPr lang="en-US" sz="2800" b="0" spc="120" dirty="0"/>
              <a:t> </a:t>
            </a:r>
            <a:r>
              <a:rPr lang="en-US" sz="2800" b="0" spc="120" dirty="0" err="1"/>
              <a:t>koom</a:t>
            </a:r>
            <a:r>
              <a:rPr lang="en-US" sz="2800" b="0" spc="120" dirty="0"/>
              <a:t> </a:t>
            </a:r>
            <a:r>
              <a:rPr lang="en-US" sz="2800" b="0" spc="120" dirty="0" err="1"/>
              <a:t>txoos</a:t>
            </a:r>
            <a:r>
              <a:rPr lang="en-US" sz="2800" b="0" spc="120" dirty="0"/>
              <a:t> </a:t>
            </a:r>
            <a:r>
              <a:rPr lang="en-US" sz="2800" b="0" spc="120" dirty="0" err="1"/>
              <a:t>ntawm</a:t>
            </a:r>
            <a:r>
              <a:rPr lang="en-US" sz="2800" b="0" spc="120" dirty="0"/>
              <a:t> PEOPLE tag </a:t>
            </a:r>
            <a:r>
              <a:rPr lang="en-US" sz="2800" b="0" spc="120" dirty="0" err="1"/>
              <a:t>nrog</a:t>
            </a:r>
            <a:r>
              <a:rPr lang="en-US" sz="2800" b="0" spc="120" dirty="0"/>
              <a:t> </a:t>
            </a:r>
            <a:r>
              <a:rPr lang="en-US" sz="2800" b="0" spc="120" dirty="0" err="1"/>
              <a:t>yog</a:t>
            </a:r>
            <a:r>
              <a:rPr lang="en-US" sz="2800" b="0" spc="120" dirty="0"/>
              <a:t> 85% </a:t>
            </a:r>
            <a:r>
              <a:rPr lang="en-US" sz="2800" b="0" spc="120" dirty="0" err="1"/>
              <a:t>nce</a:t>
            </a:r>
            <a:r>
              <a:rPr lang="en-US" sz="2800" b="0" spc="120" dirty="0"/>
              <a:t> </a:t>
            </a:r>
            <a:r>
              <a:rPr lang="en-US" sz="2800" b="0" spc="120" dirty="0" err="1"/>
              <a:t>mus</a:t>
            </a:r>
            <a:endParaRPr lang="en-US" sz="2800" b="0" spc="120" dirty="0"/>
          </a:p>
          <a:p>
            <a:pPr marL="469900" indent="-457200" algn="l">
              <a:spcBef>
                <a:spcPts val="685"/>
              </a:spcBef>
              <a:buSzPct val="150000"/>
              <a:buFont typeface="Arial" panose="020B0604020202020204" pitchFamily="34" charset="0"/>
              <a:buChar char="•"/>
            </a:pPr>
            <a:r>
              <a:rPr lang="en-US" sz="2800" b="0" spc="120" dirty="0" err="1"/>
              <a:t>Yuav</a:t>
            </a:r>
            <a:r>
              <a:rPr lang="en-US" sz="2800" b="0" spc="120" dirty="0"/>
              <a:t> </a:t>
            </a:r>
            <a:r>
              <a:rPr lang="en-US" sz="2800" b="0" spc="120" dirty="0" err="1"/>
              <a:t>tsum</a:t>
            </a:r>
            <a:r>
              <a:rPr lang="en-US" sz="2800" b="0" spc="120" dirty="0"/>
              <a:t> </a:t>
            </a:r>
            <a:r>
              <a:rPr lang="en-US" sz="2800" b="0" spc="120" dirty="0" err="1"/>
              <a:t>mus</a:t>
            </a:r>
            <a:r>
              <a:rPr lang="en-US" sz="2800" b="0" spc="120" dirty="0"/>
              <a:t> </a:t>
            </a:r>
            <a:r>
              <a:rPr lang="en-US" sz="2800" b="0" spc="120" dirty="0" err="1"/>
              <a:t>koom</a:t>
            </a:r>
            <a:r>
              <a:rPr lang="en-US" sz="2800" b="0" spc="120" dirty="0"/>
              <a:t> Lub Chaw </a:t>
            </a:r>
            <a:r>
              <a:rPr lang="en-US" sz="2800" b="0" spc="120" dirty="0" err="1"/>
              <a:t>Kawm</a:t>
            </a:r>
            <a:r>
              <a:rPr lang="en-US" sz="2800" b="0" spc="120" dirty="0"/>
              <a:t> </a:t>
            </a:r>
            <a:r>
              <a:rPr lang="en-US" sz="2800" b="0" spc="120" dirty="0" err="1"/>
              <a:t>Ntawv</a:t>
            </a:r>
            <a:r>
              <a:rPr lang="en-US" sz="2800" b="0" spc="120" dirty="0"/>
              <a:t> </a:t>
            </a:r>
            <a:r>
              <a:rPr lang="en-US" sz="2800" b="0" spc="120" dirty="0" err="1"/>
              <a:t>rau</a:t>
            </a:r>
            <a:r>
              <a:rPr lang="en-US" sz="2800" b="0" spc="120" dirty="0"/>
              <a:t> Kev </a:t>
            </a:r>
            <a:r>
              <a:rPr lang="en-US" sz="2800" b="0" spc="120" dirty="0" err="1"/>
              <a:t>Txhawb</a:t>
            </a:r>
            <a:r>
              <a:rPr lang="en-US" sz="2800" b="0" spc="120" dirty="0"/>
              <a:t> Kev </a:t>
            </a:r>
            <a:r>
              <a:rPr lang="en-US" sz="2800" b="0" spc="120" dirty="0" err="1"/>
              <a:t>Paub</a:t>
            </a:r>
            <a:r>
              <a:rPr lang="en-US" sz="2800" b="0" spc="120" dirty="0"/>
              <a:t> (ACE) </a:t>
            </a:r>
            <a:r>
              <a:rPr lang="en-US" sz="2800" b="0" spc="-10" dirty="0"/>
              <a:t>tom </a:t>
            </a:r>
            <a:r>
              <a:rPr lang="en-US" sz="2800" b="0" spc="-10" dirty="0" err="1"/>
              <a:t>qab</a:t>
            </a:r>
            <a:r>
              <a:rPr lang="en-US" sz="2800" b="0" spc="-10" dirty="0"/>
              <a:t> </a:t>
            </a:r>
            <a:r>
              <a:rPr lang="en-US" sz="2800" b="0" spc="-10" dirty="0" err="1"/>
              <a:t>lawb</a:t>
            </a:r>
            <a:r>
              <a:rPr lang="en-US" sz="2800" b="0" spc="-10" dirty="0"/>
              <a:t> </a:t>
            </a:r>
            <a:r>
              <a:rPr lang="en-US" sz="2800" b="0" spc="-10" dirty="0" err="1"/>
              <a:t>ntawv</a:t>
            </a:r>
            <a:endParaRPr lang="en-US" sz="2800" b="0" spc="-10" dirty="0"/>
          </a:p>
          <a:p>
            <a:pPr marL="1028700" marR="5080" indent="-457200" algn="l">
              <a:lnSpc>
                <a:spcPct val="115199"/>
              </a:lnSpc>
              <a:spcBef>
                <a:spcPts val="5"/>
              </a:spcBef>
              <a:buFont typeface="Courier New" panose="02070309020205020404" pitchFamily="49" charset="0"/>
              <a:buChar char="o"/>
            </a:pPr>
            <a:r>
              <a:rPr lang="en-US" sz="2800" b="0" spc="-20" dirty="0"/>
              <a:t>Hnub Monday - Thursday </a:t>
            </a:r>
            <a:r>
              <a:rPr lang="en-US" sz="2800" b="0" spc="-20" dirty="0" err="1"/>
              <a:t>thaum</a:t>
            </a:r>
            <a:r>
              <a:rPr lang="en-US" sz="2800" b="0" spc="-20" dirty="0"/>
              <a:t> 3:30-6:00 </a:t>
            </a:r>
            <a:r>
              <a:rPr lang="en-US" sz="2800" b="0" spc="-20" dirty="0" err="1"/>
              <a:t>teev</a:t>
            </a:r>
            <a:r>
              <a:rPr lang="en-US" sz="2800" b="0" spc="-20" dirty="0"/>
              <a:t> </a:t>
            </a:r>
            <a:r>
              <a:rPr lang="en-US" sz="2800" b="0" spc="-20" dirty="0" err="1"/>
              <a:t>tsaus</a:t>
            </a:r>
            <a:r>
              <a:rPr lang="en-US" sz="2800" b="0" spc="-20" dirty="0"/>
              <a:t> </a:t>
            </a:r>
            <a:r>
              <a:rPr lang="en-US" sz="2800" b="0" spc="-20" dirty="0" err="1"/>
              <a:t>ntuj</a:t>
            </a:r>
            <a:endParaRPr lang="en-US" sz="2800" b="0" spc="-20" dirty="0"/>
          </a:p>
          <a:p>
            <a:pPr marL="1028700" marR="5080" indent="-457200" algn="l">
              <a:lnSpc>
                <a:spcPct val="115199"/>
              </a:lnSpc>
              <a:spcBef>
                <a:spcPts val="5"/>
              </a:spcBef>
              <a:buFont typeface="Courier New" panose="02070309020205020404" pitchFamily="49" charset="0"/>
              <a:buChar char="o"/>
            </a:pPr>
            <a:r>
              <a:rPr lang="en-US" sz="2800" b="0" spc="-20" dirty="0"/>
              <a:t>GPA&gt; 3.0 = 1 </a:t>
            </a:r>
            <a:r>
              <a:rPr lang="en-US" sz="2800" b="0" spc="-20" dirty="0" err="1"/>
              <a:t>hnub</a:t>
            </a:r>
            <a:r>
              <a:rPr lang="en-US" sz="2800" b="0" spc="-20" dirty="0"/>
              <a:t> </a:t>
            </a:r>
            <a:r>
              <a:rPr lang="en-US" sz="2800" b="0" spc="-20" dirty="0" err="1"/>
              <a:t>hauv</a:t>
            </a:r>
            <a:r>
              <a:rPr lang="en-US" sz="2800" b="0" spc="-20" dirty="0"/>
              <a:t> </a:t>
            </a:r>
            <a:r>
              <a:rPr lang="en-US" sz="2800" b="0" spc="-20" dirty="0" err="1"/>
              <a:t>ib</a:t>
            </a:r>
            <a:r>
              <a:rPr lang="en-US" sz="2800" b="0" spc="-20" dirty="0"/>
              <a:t> </a:t>
            </a:r>
            <a:r>
              <a:rPr lang="en-US" sz="2800" b="0" spc="-20" dirty="0" err="1"/>
              <a:t>lub</a:t>
            </a:r>
            <a:r>
              <a:rPr lang="en-US" sz="2800" b="0" spc="-20" dirty="0"/>
              <a:t> </a:t>
            </a:r>
            <a:r>
              <a:rPr lang="en-US" sz="2800" b="0" spc="-20" dirty="0" err="1"/>
              <a:t>lim</a:t>
            </a:r>
            <a:r>
              <a:rPr lang="en-US" sz="2800" b="0" spc="-20" dirty="0"/>
              <a:t> </a:t>
            </a:r>
            <a:r>
              <a:rPr lang="en-US" sz="2800" b="0" spc="-20" dirty="0" err="1"/>
              <a:t>piam</a:t>
            </a:r>
            <a:endParaRPr lang="en-US" sz="2800" b="0" spc="-20" dirty="0"/>
          </a:p>
          <a:p>
            <a:pPr marL="1028700" marR="5080" indent="-457200" algn="l">
              <a:lnSpc>
                <a:spcPct val="115199"/>
              </a:lnSpc>
              <a:spcBef>
                <a:spcPts val="5"/>
              </a:spcBef>
              <a:buFont typeface="Courier New" panose="02070309020205020404" pitchFamily="49" charset="0"/>
              <a:buChar char="o"/>
            </a:pPr>
            <a:r>
              <a:rPr lang="en-US" sz="2800" b="0" spc="-20" dirty="0"/>
              <a:t>GPA &lt;3.0 = 2 </a:t>
            </a:r>
            <a:r>
              <a:rPr lang="en-US" sz="2800" b="0" spc="-20" dirty="0" err="1"/>
              <a:t>hnub</a:t>
            </a:r>
            <a:r>
              <a:rPr lang="en-US" sz="2800" b="0" spc="-20" dirty="0"/>
              <a:t> </a:t>
            </a:r>
            <a:r>
              <a:rPr lang="en-US" sz="2800" b="0" spc="-20" dirty="0" err="1"/>
              <a:t>hauv</a:t>
            </a:r>
            <a:r>
              <a:rPr lang="en-US" sz="2800" b="0" spc="-20" dirty="0"/>
              <a:t> </a:t>
            </a:r>
            <a:r>
              <a:rPr lang="en-US" sz="2800" b="0" spc="-20" dirty="0" err="1"/>
              <a:t>ib</a:t>
            </a:r>
            <a:r>
              <a:rPr lang="en-US" sz="2800" b="0" spc="-20" dirty="0"/>
              <a:t> </a:t>
            </a:r>
            <a:r>
              <a:rPr lang="en-US" sz="2800" b="0" spc="-20" dirty="0" err="1"/>
              <a:t>lub</a:t>
            </a:r>
            <a:r>
              <a:rPr lang="en-US" sz="2800" b="0" spc="-20" dirty="0"/>
              <a:t> </a:t>
            </a:r>
            <a:r>
              <a:rPr lang="en-US" sz="2800" b="0" spc="-20" dirty="0" err="1"/>
              <a:t>lim</a:t>
            </a:r>
            <a:r>
              <a:rPr lang="en-US" sz="2800" b="0" spc="-20" dirty="0"/>
              <a:t> </a:t>
            </a:r>
            <a:r>
              <a:rPr lang="en-US" sz="2800" b="0" spc="-20" dirty="0" err="1"/>
              <a:t>piam</a:t>
            </a:r>
            <a:endParaRPr lang="en-US" sz="2800" b="0" spc="-20" dirty="0"/>
          </a:p>
          <a:p>
            <a:pPr marL="469900" marR="0" lvl="0" indent="-457200" algn="l" defTabSz="914400" eaLnBrk="1" fontAlgn="auto" latinLnBrk="0" hangingPunct="1">
              <a:lnSpc>
                <a:spcPct val="100000"/>
              </a:lnSpc>
              <a:spcBef>
                <a:spcPts val="685"/>
              </a:spcBef>
              <a:spcAft>
                <a:spcPts val="0"/>
              </a:spcAft>
              <a:buClrTx/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Yuav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tsum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mus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kawmTsev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Kawm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Txuj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Siab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Lub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Caij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Ntuj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Sov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Ntawm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PEOPLE (PSU)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txhua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xyoo</a:t>
            </a:r>
            <a:endParaRPr kumimoji="0" lang="en-US" sz="2800" b="0" i="0" u="none" strike="noStrike" kern="0" cap="none" spc="12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469900" marR="0" lvl="0" indent="-457200" algn="l" defTabSz="914400" eaLnBrk="1" fontAlgn="auto" latinLnBrk="0" hangingPunct="1">
              <a:lnSpc>
                <a:spcPct val="100000"/>
              </a:lnSpc>
              <a:spcBef>
                <a:spcPts val="685"/>
              </a:spcBef>
              <a:spcAft>
                <a:spcPts val="0"/>
              </a:spcAft>
              <a:buClrTx/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Yuav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tsum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ua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raws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li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tsab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cai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hais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txog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Kev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Nthuav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Tawm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Kev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Xaus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Ntawm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PEOPLE</a:t>
            </a:r>
          </a:p>
          <a:p>
            <a:pPr marL="469900" marR="0" lvl="0" indent="-457200" algn="l" defTabSz="914400" eaLnBrk="1" fontAlgn="auto" latinLnBrk="0" hangingPunct="1">
              <a:lnSpc>
                <a:spcPct val="100000"/>
              </a:lnSpc>
              <a:spcBef>
                <a:spcPts val="685"/>
              </a:spcBef>
              <a:spcAft>
                <a:spcPts val="0"/>
              </a:spcAft>
              <a:buClrTx/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Yuav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tsum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nyob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twj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ywm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hauv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MMSD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los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sis MPS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uas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koom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tes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nrog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tsev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kawm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theem</a:t>
            </a:r>
            <a:r>
              <a:rPr kumimoji="0" lang="en-US" sz="2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1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siab</a:t>
            </a:r>
            <a:endParaRPr kumimoji="0" lang="en-US" sz="2800" b="0" i="0" u="none" strike="noStrike" kern="0" cap="none" spc="12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571500" marR="5080" algn="l">
              <a:lnSpc>
                <a:spcPct val="115199"/>
              </a:lnSpc>
              <a:spcBef>
                <a:spcPts val="5"/>
              </a:spcBef>
            </a:pPr>
            <a:endParaRPr lang="en-US" sz="2800" b="0" spc="-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6499E23B-3C2D-2A39-A1CD-439B71EED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316" y="308953"/>
            <a:ext cx="17265368" cy="9669094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64D75310-93ED-E16E-71E0-9F9F0768E1BC}"/>
              </a:ext>
            </a:extLst>
          </p:cNvPr>
          <p:cNvSpPr txBox="1">
            <a:spLocks/>
          </p:cNvSpPr>
          <p:nvPr/>
        </p:nvSpPr>
        <p:spPr>
          <a:xfrm>
            <a:off x="2057400" y="3496660"/>
            <a:ext cx="31242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>
              <a:spcBef>
                <a:spcPts val="100"/>
              </a:spcBef>
            </a:pPr>
            <a:r>
              <a:rPr lang="en-US" spc="60" dirty="0" err="1">
                <a:latin typeface="Gotham" panose="02000604040000020004" pitchFamily="2" charset="0"/>
              </a:rPr>
              <a:t>Lub</a:t>
            </a:r>
            <a:r>
              <a:rPr lang="en-US" spc="60" dirty="0">
                <a:latin typeface="Gotham" panose="02000604040000020004" pitchFamily="2" charset="0"/>
              </a:rPr>
              <a:t> </a:t>
            </a:r>
            <a:r>
              <a:rPr lang="en-US" spc="60" dirty="0" err="1">
                <a:latin typeface="Gotham" panose="02000604040000020004" pitchFamily="2" charset="0"/>
              </a:rPr>
              <a:t>Kaum</a:t>
            </a:r>
            <a:r>
              <a:rPr lang="en-US" spc="60" dirty="0">
                <a:latin typeface="Gotham" panose="02000604040000020004" pitchFamily="2" charset="0"/>
              </a:rPr>
              <a:t> </a:t>
            </a:r>
            <a:r>
              <a:rPr lang="en-US" spc="60" dirty="0" err="1">
                <a:latin typeface="Gotham" panose="02000604040000020004" pitchFamily="2" charset="0"/>
              </a:rPr>
              <a:t>Ib</a:t>
            </a:r>
            <a:r>
              <a:rPr lang="en-US" spc="60" dirty="0">
                <a:latin typeface="Gotham" panose="02000604040000020004" pitchFamily="2" charset="0"/>
              </a:rPr>
              <a:t> </a:t>
            </a:r>
            <a:r>
              <a:rPr lang="en-US" spc="60" dirty="0" err="1">
                <a:latin typeface="Gotham" panose="02000604040000020004" pitchFamily="2" charset="0"/>
              </a:rPr>
              <a:t>Hlis</a:t>
            </a:r>
            <a:r>
              <a:rPr lang="en-US" spc="60" dirty="0">
                <a:latin typeface="Gotham" panose="02000604040000020004" pitchFamily="2" charset="0"/>
              </a:rPr>
              <a:t> </a:t>
            </a:r>
            <a:r>
              <a:rPr lang="en-US" spc="60" dirty="0" err="1">
                <a:latin typeface="Gotham" panose="02000604040000020004" pitchFamily="2" charset="0"/>
              </a:rPr>
              <a:t>Ntuj</a:t>
            </a:r>
            <a:r>
              <a:rPr lang="en-US" spc="60" dirty="0">
                <a:latin typeface="Gotham" panose="02000604040000020004" pitchFamily="2" charset="0"/>
              </a:rPr>
              <a:t> 24 , 2025</a:t>
            </a:r>
            <a:endParaRPr lang="en-US" spc="-10" dirty="0">
              <a:latin typeface="Gotham" panose="02000604040000020004" pitchFamily="2" charset="0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543F8B1-97B8-C1ED-C2DE-BFF00B1D123C}"/>
              </a:ext>
            </a:extLst>
          </p:cNvPr>
          <p:cNvSpPr txBox="1">
            <a:spLocks/>
          </p:cNvSpPr>
          <p:nvPr/>
        </p:nvSpPr>
        <p:spPr>
          <a:xfrm>
            <a:off x="2041978" y="4272245"/>
            <a:ext cx="3124200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>
              <a:spcBef>
                <a:spcPts val="100"/>
              </a:spcBef>
            </a:pP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Qhib</a:t>
            </a:r>
            <a:r>
              <a:rPr lang="en-US" sz="1900" spc="60" dirty="0">
                <a:latin typeface="Gotham Book" pitchFamily="50" charset="0"/>
                <a:cs typeface="Gotham Book" pitchFamily="50" charset="0"/>
              </a:rPr>
              <a:t> </a:t>
            </a: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Cov</a:t>
            </a:r>
            <a:r>
              <a:rPr lang="en-US" sz="1900" spc="60" dirty="0">
                <a:latin typeface="Gotham Book" pitchFamily="50" charset="0"/>
                <a:cs typeface="Gotham Book" pitchFamily="50" charset="0"/>
              </a:rPr>
              <a:t> </a:t>
            </a: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Ntawv</a:t>
            </a:r>
            <a:r>
              <a:rPr lang="en-US" sz="1900" spc="60" dirty="0">
                <a:latin typeface="Gotham Book" pitchFamily="50" charset="0"/>
                <a:cs typeface="Gotham Book" pitchFamily="50" charset="0"/>
              </a:rPr>
              <a:t> </a:t>
            </a: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Thov</a:t>
            </a:r>
            <a:endParaRPr lang="en-US" sz="1900" spc="-10" dirty="0">
              <a:latin typeface="Gotham Book" pitchFamily="50" charset="0"/>
              <a:cs typeface="Gotham Book" pitchFamily="50" charset="0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F533FCAC-636C-3981-CCD4-63F90F31CE36}"/>
              </a:ext>
            </a:extLst>
          </p:cNvPr>
          <p:cNvSpPr txBox="1">
            <a:spLocks/>
          </p:cNvSpPr>
          <p:nvPr/>
        </p:nvSpPr>
        <p:spPr>
          <a:xfrm>
            <a:off x="5824309" y="4101935"/>
            <a:ext cx="3420156" cy="14747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>
              <a:spcBef>
                <a:spcPts val="100"/>
              </a:spcBef>
            </a:pP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Ceeb</a:t>
            </a:r>
            <a:r>
              <a:rPr lang="en-US" sz="1900" spc="60" dirty="0">
                <a:latin typeface="Gotham Book" pitchFamily="50" charset="0"/>
                <a:cs typeface="Gotham Book" pitchFamily="50" charset="0"/>
              </a:rPr>
              <a:t> </a:t>
            </a: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toom</a:t>
            </a:r>
            <a:r>
              <a:rPr lang="en-US" sz="1900" spc="60" dirty="0">
                <a:latin typeface="Gotham Book" pitchFamily="50" charset="0"/>
                <a:cs typeface="Gotham Book" pitchFamily="50" charset="0"/>
              </a:rPr>
              <a:t> </a:t>
            </a: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rau</a:t>
            </a:r>
            <a:r>
              <a:rPr lang="en-US" sz="1900" spc="60" dirty="0">
                <a:latin typeface="Gotham Book" pitchFamily="50" charset="0"/>
                <a:cs typeface="Gotham Book" pitchFamily="50" charset="0"/>
              </a:rPr>
              <a:t> </a:t>
            </a: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cov</a:t>
            </a:r>
            <a:r>
              <a:rPr lang="en-US" sz="1900" spc="60" dirty="0">
                <a:latin typeface="Gotham Book" pitchFamily="50" charset="0"/>
                <a:cs typeface="Gotham Book" pitchFamily="50" charset="0"/>
              </a:rPr>
              <a:t> </a:t>
            </a: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tsev</a:t>
            </a:r>
            <a:r>
              <a:rPr lang="en-US" sz="1900" spc="60" dirty="0">
                <a:latin typeface="Gotham Book" pitchFamily="50" charset="0"/>
                <a:cs typeface="Gotham Book" pitchFamily="50" charset="0"/>
              </a:rPr>
              <a:t> </a:t>
            </a: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neeg</a:t>
            </a:r>
            <a:r>
              <a:rPr lang="en-US" sz="1900" spc="60" dirty="0">
                <a:latin typeface="Gotham Book" pitchFamily="50" charset="0"/>
                <a:cs typeface="Gotham Book" pitchFamily="50" charset="0"/>
              </a:rPr>
              <a:t> </a:t>
            </a: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txog</a:t>
            </a:r>
            <a:r>
              <a:rPr lang="en-US" sz="1900" spc="60" dirty="0">
                <a:latin typeface="Gotham Book" pitchFamily="50" charset="0"/>
                <a:cs typeface="Gotham Book" pitchFamily="50" charset="0"/>
              </a:rPr>
              <a:t> </a:t>
            </a: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qhov</a:t>
            </a:r>
            <a:r>
              <a:rPr lang="en-US" sz="1900" spc="60" dirty="0">
                <a:latin typeface="Gotham Book" pitchFamily="50" charset="0"/>
                <a:cs typeface="Gotham Book" pitchFamily="50" charset="0"/>
              </a:rPr>
              <a:t> </a:t>
            </a: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xwm</a:t>
            </a:r>
            <a:r>
              <a:rPr lang="en-US" sz="1900" spc="60" dirty="0">
                <a:latin typeface="Gotham Book" pitchFamily="50" charset="0"/>
                <a:cs typeface="Gotham Book" pitchFamily="50" charset="0"/>
              </a:rPr>
              <a:t> </a:t>
            </a: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txheej</a:t>
            </a:r>
            <a:r>
              <a:rPr lang="en-US" sz="1900" spc="60" dirty="0">
                <a:latin typeface="Gotham Book" pitchFamily="50" charset="0"/>
                <a:cs typeface="Gotham Book" pitchFamily="50" charset="0"/>
              </a:rPr>
              <a:t> (</a:t>
            </a: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raug</a:t>
            </a:r>
            <a:r>
              <a:rPr lang="en-US" sz="1900" spc="60" dirty="0">
                <a:latin typeface="Gotham Book" pitchFamily="50" charset="0"/>
                <a:cs typeface="Gotham Book" pitchFamily="50" charset="0"/>
              </a:rPr>
              <a:t> lees </a:t>
            </a: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txais</a:t>
            </a:r>
            <a:r>
              <a:rPr lang="en-US" sz="1900" spc="60" dirty="0">
                <a:latin typeface="Gotham Book" pitchFamily="50" charset="0"/>
                <a:cs typeface="Gotham Book" pitchFamily="50" charset="0"/>
              </a:rPr>
              <a:t>, </a:t>
            </a: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rau</a:t>
            </a:r>
            <a:r>
              <a:rPr lang="en-US" sz="1900" spc="60" dirty="0">
                <a:latin typeface="Gotham Book" pitchFamily="50" charset="0"/>
                <a:cs typeface="Gotham Book" pitchFamily="50" charset="0"/>
              </a:rPr>
              <a:t> </a:t>
            </a: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npe</a:t>
            </a:r>
            <a:r>
              <a:rPr lang="en-US" sz="1900" spc="60" dirty="0">
                <a:latin typeface="Gotham Book" pitchFamily="50" charset="0"/>
                <a:cs typeface="Gotham Book" pitchFamily="50" charset="0"/>
              </a:rPr>
              <a:t> </a:t>
            </a: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tos</a:t>
            </a:r>
            <a:r>
              <a:rPr lang="en-US" sz="1900" spc="60" dirty="0">
                <a:latin typeface="Gotham Book" pitchFamily="50" charset="0"/>
                <a:cs typeface="Gotham Book" pitchFamily="50" charset="0"/>
              </a:rPr>
              <a:t>, </a:t>
            </a: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raug</a:t>
            </a:r>
            <a:r>
              <a:rPr lang="en-US" sz="1900" spc="60" dirty="0">
                <a:latin typeface="Gotham Book" pitchFamily="50" charset="0"/>
                <a:cs typeface="Gotham Book" pitchFamily="50" charset="0"/>
              </a:rPr>
              <a:t> </a:t>
            </a: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tsis</a:t>
            </a:r>
            <a:r>
              <a:rPr lang="en-US" sz="1900" spc="60" dirty="0">
                <a:latin typeface="Gotham Book" pitchFamily="50" charset="0"/>
                <a:cs typeface="Gotham Book" pitchFamily="50" charset="0"/>
              </a:rPr>
              <a:t> </a:t>
            </a: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kam</a:t>
            </a:r>
            <a:r>
              <a:rPr lang="en-US" sz="1900" spc="60" dirty="0">
                <a:latin typeface="Gotham Book" pitchFamily="50" charset="0"/>
                <a:cs typeface="Gotham Book" pitchFamily="50" charset="0"/>
              </a:rPr>
              <a:t> lees </a:t>
            </a: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txais</a:t>
            </a:r>
            <a:r>
              <a:rPr lang="en-US" sz="1900" spc="60" dirty="0">
                <a:latin typeface="Gotham Book" pitchFamily="50" charset="0"/>
                <a:cs typeface="Gotham Book" pitchFamily="50" charset="0"/>
              </a:rPr>
              <a:t>)</a:t>
            </a:r>
            <a:endParaRPr lang="en-US" sz="1900" spc="-10" dirty="0">
              <a:latin typeface="Gotham Book" pitchFamily="50" charset="0"/>
              <a:cs typeface="Gotham Book" pitchFamily="50" charset="0"/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C1CAF15F-6C13-4785-5C04-BD0A22AA0294}"/>
              </a:ext>
            </a:extLst>
          </p:cNvPr>
          <p:cNvSpPr txBox="1">
            <a:spLocks/>
          </p:cNvSpPr>
          <p:nvPr/>
        </p:nvSpPr>
        <p:spPr>
          <a:xfrm>
            <a:off x="9573532" y="4108220"/>
            <a:ext cx="31242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>
              <a:spcBef>
                <a:spcPts val="100"/>
              </a:spcBef>
            </a:pPr>
            <a:r>
              <a:rPr lang="en-US" sz="1400" spc="60" dirty="0" err="1">
                <a:latin typeface="Gotham Book" pitchFamily="50" charset="0"/>
                <a:cs typeface="Gotham Book" pitchFamily="50" charset="0"/>
              </a:rPr>
              <a:t>Koom</a:t>
            </a:r>
            <a:r>
              <a:rPr lang="en-US" sz="1400" spc="60" dirty="0">
                <a:latin typeface="Gotham Book" pitchFamily="50" charset="0"/>
                <a:cs typeface="Gotham Book" pitchFamily="50" charset="0"/>
              </a:rPr>
              <a:t> </a:t>
            </a:r>
            <a:r>
              <a:rPr lang="en-US" sz="1400" spc="60" dirty="0" err="1">
                <a:latin typeface="Gotham Book" pitchFamily="50" charset="0"/>
                <a:cs typeface="Gotham Book" pitchFamily="50" charset="0"/>
              </a:rPr>
              <a:t>nrog</a:t>
            </a:r>
            <a:r>
              <a:rPr lang="en-US" sz="1400" spc="60" dirty="0">
                <a:latin typeface="Gotham Book" pitchFamily="50" charset="0"/>
                <a:cs typeface="Gotham Book" pitchFamily="50" charset="0"/>
              </a:rPr>
              <a:t> ACE</a:t>
            </a:r>
            <a:endParaRPr lang="en-US" sz="1400" spc="-10" dirty="0">
              <a:latin typeface="Gotham Book" pitchFamily="50" charset="0"/>
              <a:cs typeface="Gotham Book" pitchFamily="50" charset="0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107FA9A9-4C2D-BFB4-FF93-A766F2058550}"/>
              </a:ext>
            </a:extLst>
          </p:cNvPr>
          <p:cNvSpPr txBox="1">
            <a:spLocks/>
          </p:cNvSpPr>
          <p:nvPr/>
        </p:nvSpPr>
        <p:spPr>
          <a:xfrm>
            <a:off x="13355863" y="4104833"/>
            <a:ext cx="31242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>
              <a:spcBef>
                <a:spcPts val="100"/>
              </a:spcBef>
            </a:pPr>
            <a:r>
              <a:rPr lang="en-US" sz="1600" b="1" spc="60" dirty="0">
                <a:latin typeface="Gotham Medium" panose="02000603030000020004" pitchFamily="2" charset="0"/>
                <a:cs typeface="Gotham Book" pitchFamily="50" charset="0"/>
              </a:rPr>
              <a:t>Kev </a:t>
            </a:r>
            <a:r>
              <a:rPr lang="en-US" sz="1600" b="1" spc="60" dirty="0" err="1">
                <a:latin typeface="Gotham Medium" panose="02000603030000020004" pitchFamily="2" charset="0"/>
                <a:cs typeface="Gotham Book" pitchFamily="50" charset="0"/>
              </a:rPr>
              <a:t>Tshab</a:t>
            </a:r>
            <a:r>
              <a:rPr lang="en-US" sz="1600" b="1" spc="60" dirty="0">
                <a:latin typeface="Gotham Medium" panose="02000603030000020004" pitchFamily="2" charset="0"/>
                <a:cs typeface="Gotham Book" pitchFamily="50" charset="0"/>
              </a:rPr>
              <a:t> </a:t>
            </a:r>
            <a:r>
              <a:rPr lang="en-US" sz="1600" b="1" spc="60" dirty="0" err="1">
                <a:latin typeface="Gotham Medium" panose="02000603030000020004" pitchFamily="2" charset="0"/>
                <a:cs typeface="Gotham Book" pitchFamily="50" charset="0"/>
              </a:rPr>
              <a:t>Xyuas</a:t>
            </a:r>
            <a:r>
              <a:rPr lang="en-US" sz="1600" b="1" spc="60" dirty="0">
                <a:latin typeface="Gotham Medium" panose="02000603030000020004" pitchFamily="2" charset="0"/>
                <a:cs typeface="Gotham Book" pitchFamily="50" charset="0"/>
              </a:rPr>
              <a:t> </a:t>
            </a:r>
            <a:r>
              <a:rPr lang="en-US" sz="1600" b="1" spc="60" dirty="0" err="1">
                <a:latin typeface="Gotham Medium" panose="02000603030000020004" pitchFamily="2" charset="0"/>
                <a:cs typeface="Gotham Book" pitchFamily="50" charset="0"/>
              </a:rPr>
              <a:t>Cov</a:t>
            </a:r>
            <a:r>
              <a:rPr lang="en-US" sz="1600" b="1" spc="60" dirty="0">
                <a:latin typeface="Gotham Medium" panose="02000603030000020004" pitchFamily="2" charset="0"/>
                <a:cs typeface="Gotham Book" pitchFamily="50" charset="0"/>
              </a:rPr>
              <a:t> </a:t>
            </a:r>
            <a:r>
              <a:rPr lang="en-US" sz="1600" b="1" spc="60" dirty="0" err="1">
                <a:latin typeface="Gotham Medium" panose="02000603030000020004" pitchFamily="2" charset="0"/>
                <a:cs typeface="Gotham Book" pitchFamily="50" charset="0"/>
              </a:rPr>
              <a:t>Npe</a:t>
            </a:r>
            <a:r>
              <a:rPr lang="en-US" sz="1600" b="1" spc="60" dirty="0">
                <a:latin typeface="Gotham Medium" panose="02000603030000020004" pitchFamily="2" charset="0"/>
                <a:cs typeface="Gotham Book" pitchFamily="50" charset="0"/>
              </a:rPr>
              <a:t> </a:t>
            </a:r>
            <a:r>
              <a:rPr lang="en-US" sz="1600" b="1" spc="60" dirty="0" err="1">
                <a:latin typeface="Gotham Medium" panose="02000603030000020004" pitchFamily="2" charset="0"/>
                <a:cs typeface="Gotham Book" pitchFamily="50" charset="0"/>
              </a:rPr>
              <a:t>Tos</a:t>
            </a:r>
            <a:r>
              <a:rPr lang="en-US" sz="1600" b="1" spc="60" dirty="0">
                <a:latin typeface="Gotham Medium" panose="02000603030000020004" pitchFamily="2" charset="0"/>
                <a:cs typeface="Gotham Book" pitchFamily="50" charset="0"/>
              </a:rPr>
              <a:t> </a:t>
            </a:r>
            <a:r>
              <a:rPr lang="en-US" sz="1600" b="1" spc="60" dirty="0" err="1">
                <a:latin typeface="Gotham Medium" panose="02000603030000020004" pitchFamily="2" charset="0"/>
                <a:cs typeface="Gotham Book" pitchFamily="50" charset="0"/>
              </a:rPr>
              <a:t>Zaum</a:t>
            </a:r>
            <a:r>
              <a:rPr lang="en-US" sz="1600" b="1" spc="60" dirty="0">
                <a:latin typeface="Gotham Medium" panose="02000603030000020004" pitchFamily="2" charset="0"/>
                <a:cs typeface="Gotham Book" pitchFamily="50" charset="0"/>
              </a:rPr>
              <a:t> </a:t>
            </a:r>
            <a:r>
              <a:rPr lang="en-US" sz="1600" b="1" spc="60" dirty="0" err="1">
                <a:latin typeface="Gotham Medium" panose="02000603030000020004" pitchFamily="2" charset="0"/>
                <a:cs typeface="Gotham Book" pitchFamily="50" charset="0"/>
              </a:rPr>
              <a:t>Kawg</a:t>
            </a:r>
            <a:endParaRPr lang="en-US" sz="1600" b="1" spc="-10" dirty="0">
              <a:latin typeface="Gotham Medium" panose="02000603030000020004" pitchFamily="2" charset="0"/>
              <a:cs typeface="Gotham Book" pitchFamily="50" charset="0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C82E3730-9B7B-1251-3E28-5DA0F18FD5D9}"/>
              </a:ext>
            </a:extLst>
          </p:cNvPr>
          <p:cNvSpPr txBox="1">
            <a:spLocks/>
          </p:cNvSpPr>
          <p:nvPr/>
        </p:nvSpPr>
        <p:spPr>
          <a:xfrm>
            <a:off x="5848123" y="3470713"/>
            <a:ext cx="31242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>
              <a:spcBef>
                <a:spcPts val="100"/>
              </a:spcBef>
            </a:pPr>
            <a:r>
              <a:rPr lang="en-US" spc="60" dirty="0" err="1">
                <a:latin typeface="Gotham" panose="02000604040000020004" pitchFamily="2" charset="0"/>
              </a:rPr>
              <a:t>Lub</a:t>
            </a:r>
            <a:r>
              <a:rPr lang="en-US" spc="60" dirty="0">
                <a:latin typeface="Gotham" panose="02000604040000020004" pitchFamily="2" charset="0"/>
              </a:rPr>
              <a:t> </a:t>
            </a:r>
            <a:r>
              <a:rPr lang="en-US" spc="60" dirty="0" err="1">
                <a:latin typeface="Gotham" panose="02000604040000020004" pitchFamily="2" charset="0"/>
              </a:rPr>
              <a:t>Ib</a:t>
            </a:r>
            <a:r>
              <a:rPr lang="en-US" spc="60" dirty="0">
                <a:latin typeface="Gotham" panose="02000604040000020004" pitchFamily="2" charset="0"/>
              </a:rPr>
              <a:t> </a:t>
            </a:r>
            <a:r>
              <a:rPr lang="en-US" spc="60" dirty="0" err="1">
                <a:latin typeface="Gotham" panose="02000604040000020004" pitchFamily="2" charset="0"/>
              </a:rPr>
              <a:t>Hlis</a:t>
            </a:r>
            <a:r>
              <a:rPr lang="en-US" spc="60" dirty="0">
                <a:latin typeface="Gotham" panose="02000604040000020004" pitchFamily="2" charset="0"/>
              </a:rPr>
              <a:t> </a:t>
            </a:r>
            <a:r>
              <a:rPr lang="en-US" spc="60" dirty="0" err="1">
                <a:latin typeface="Gotham" panose="02000604040000020004" pitchFamily="2" charset="0"/>
              </a:rPr>
              <a:t>Ntuj</a:t>
            </a:r>
            <a:r>
              <a:rPr lang="en-US" spc="60" dirty="0">
                <a:latin typeface="Gotham" panose="02000604040000020004" pitchFamily="2" charset="0"/>
              </a:rPr>
              <a:t> 25 – 31, 2026</a:t>
            </a:r>
            <a:endParaRPr lang="en-US" spc="-10" dirty="0">
              <a:latin typeface="Gotham" panose="02000604040000020004" pitchFamily="2" charset="0"/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8C6EC886-C56E-C69A-A5DC-CEF7493FDDBF}"/>
              </a:ext>
            </a:extLst>
          </p:cNvPr>
          <p:cNvSpPr txBox="1">
            <a:spLocks/>
          </p:cNvSpPr>
          <p:nvPr/>
        </p:nvSpPr>
        <p:spPr>
          <a:xfrm>
            <a:off x="9573532" y="3442296"/>
            <a:ext cx="31242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>
              <a:spcBef>
                <a:spcPts val="100"/>
              </a:spcBef>
            </a:pPr>
            <a:r>
              <a:rPr lang="en-US" sz="2000" spc="60" dirty="0" err="1">
                <a:latin typeface="Gotham Book" pitchFamily="50" charset="0"/>
                <a:cs typeface="Gotham Book" pitchFamily="50" charset="0"/>
              </a:rPr>
              <a:t>Lub</a:t>
            </a:r>
            <a:r>
              <a:rPr lang="en-US" sz="2000" spc="60" dirty="0">
                <a:latin typeface="Gotham Book" pitchFamily="50" charset="0"/>
                <a:cs typeface="Gotham Book" pitchFamily="50" charset="0"/>
              </a:rPr>
              <a:t> Ob </a:t>
            </a:r>
            <a:r>
              <a:rPr lang="en-US" sz="2000" spc="60" dirty="0" err="1">
                <a:latin typeface="Gotham Book" pitchFamily="50" charset="0"/>
                <a:cs typeface="Gotham Book" pitchFamily="50" charset="0"/>
              </a:rPr>
              <a:t>Hlis</a:t>
            </a:r>
            <a:r>
              <a:rPr lang="en-US" sz="2000" spc="60" dirty="0">
                <a:latin typeface="Gotham Book" pitchFamily="50" charset="0"/>
                <a:cs typeface="Gotham Book" pitchFamily="50" charset="0"/>
              </a:rPr>
              <a:t> </a:t>
            </a:r>
            <a:r>
              <a:rPr lang="en-US" sz="2000" spc="60" dirty="0" err="1">
                <a:latin typeface="Gotham Book" pitchFamily="50" charset="0"/>
                <a:cs typeface="Gotham Book" pitchFamily="50" charset="0"/>
              </a:rPr>
              <a:t>Ntuj</a:t>
            </a:r>
            <a:r>
              <a:rPr lang="en-US" sz="2000" spc="60" dirty="0">
                <a:latin typeface="Gotham Book" pitchFamily="50" charset="0"/>
                <a:cs typeface="Gotham Book" pitchFamily="50" charset="0"/>
              </a:rPr>
              <a:t> 1 – 7, 2026</a:t>
            </a:r>
            <a:endParaRPr lang="en-US" sz="2000" spc="-10" dirty="0">
              <a:latin typeface="Gotham Book" pitchFamily="50" charset="0"/>
              <a:cs typeface="Gotham Book" pitchFamily="50" charset="0"/>
            </a:endParaRP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2F19B800-0971-004E-BDE7-F1591C8283BE}"/>
              </a:ext>
            </a:extLst>
          </p:cNvPr>
          <p:cNvSpPr txBox="1">
            <a:spLocks/>
          </p:cNvSpPr>
          <p:nvPr/>
        </p:nvSpPr>
        <p:spPr>
          <a:xfrm>
            <a:off x="13355863" y="3226853"/>
            <a:ext cx="31242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>
              <a:spcBef>
                <a:spcPts val="100"/>
              </a:spcBef>
            </a:pPr>
            <a:r>
              <a:rPr lang="en-US" sz="2400" spc="60" dirty="0" err="1">
                <a:latin typeface="Gotham" panose="02000604040000020004" pitchFamily="2" charset="0"/>
                <a:cs typeface="Gotham Book" pitchFamily="50" charset="0"/>
              </a:rPr>
              <a:t>Lub</a:t>
            </a:r>
            <a:r>
              <a:rPr lang="en-US" sz="2400" spc="60" dirty="0">
                <a:latin typeface="Gotham" panose="02000604040000020004" pitchFamily="2" charset="0"/>
                <a:cs typeface="Gotham Book" pitchFamily="50" charset="0"/>
              </a:rPr>
              <a:t> Ob </a:t>
            </a:r>
            <a:r>
              <a:rPr lang="en-US" sz="2400" spc="60" dirty="0" err="1">
                <a:latin typeface="Gotham" panose="02000604040000020004" pitchFamily="2" charset="0"/>
                <a:cs typeface="Gotham Book" pitchFamily="50" charset="0"/>
              </a:rPr>
              <a:t>Hlis</a:t>
            </a:r>
            <a:r>
              <a:rPr lang="en-US" sz="2400" spc="60" dirty="0">
                <a:latin typeface="Gotham" panose="02000604040000020004" pitchFamily="2" charset="0"/>
                <a:cs typeface="Gotham Book" pitchFamily="50" charset="0"/>
              </a:rPr>
              <a:t> </a:t>
            </a:r>
            <a:r>
              <a:rPr lang="en-US" sz="2400" spc="60" dirty="0" err="1">
                <a:latin typeface="Gotham" panose="02000604040000020004" pitchFamily="2" charset="0"/>
                <a:cs typeface="Gotham Book" pitchFamily="50" charset="0"/>
              </a:rPr>
              <a:t>Ntuj</a:t>
            </a:r>
            <a:r>
              <a:rPr lang="en-US" sz="2400" spc="60" dirty="0">
                <a:latin typeface="Gotham" panose="02000604040000020004" pitchFamily="2" charset="0"/>
                <a:cs typeface="Gotham Book" pitchFamily="50" charset="0"/>
              </a:rPr>
              <a:t> 15 – 21, 2026</a:t>
            </a:r>
            <a:endParaRPr lang="en-US" sz="2400" spc="-10" dirty="0">
              <a:latin typeface="Gotham" panose="02000604040000020004" pitchFamily="2" charset="0"/>
              <a:cs typeface="Gotham Book" pitchFamily="50" charset="0"/>
            </a:endParaRP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BB5B51BA-49C6-566D-B895-2CBE63CA6920}"/>
              </a:ext>
            </a:extLst>
          </p:cNvPr>
          <p:cNvSpPr txBox="1">
            <a:spLocks/>
          </p:cNvSpPr>
          <p:nvPr/>
        </p:nvSpPr>
        <p:spPr>
          <a:xfrm>
            <a:off x="3886200" y="7298167"/>
            <a:ext cx="3124200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>
              <a:spcBef>
                <a:spcPts val="100"/>
              </a:spcBef>
            </a:pPr>
            <a:r>
              <a:rPr lang="en-US" sz="1900" spc="60" dirty="0">
                <a:latin typeface="Gotham Book" pitchFamily="50" charset="0"/>
                <a:cs typeface="Gotham Book" pitchFamily="50" charset="0"/>
              </a:rPr>
              <a:t>Kaw </a:t>
            </a: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Cov</a:t>
            </a:r>
            <a:r>
              <a:rPr lang="en-US" sz="1900" spc="60" dirty="0">
                <a:latin typeface="Gotham Book" pitchFamily="50" charset="0"/>
                <a:cs typeface="Gotham Book" pitchFamily="50" charset="0"/>
              </a:rPr>
              <a:t> </a:t>
            </a: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Ntawv</a:t>
            </a:r>
            <a:r>
              <a:rPr lang="en-US" sz="1900" spc="60" dirty="0">
                <a:latin typeface="Gotham Book" pitchFamily="50" charset="0"/>
                <a:cs typeface="Gotham Book" pitchFamily="50" charset="0"/>
              </a:rPr>
              <a:t> </a:t>
            </a: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Thov</a:t>
            </a:r>
            <a:endParaRPr lang="en-US" sz="1900" spc="-10" dirty="0">
              <a:latin typeface="Gotham Book" pitchFamily="50" charset="0"/>
              <a:cs typeface="Gotham Book" pitchFamily="50" charset="0"/>
            </a:endParaRP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A6765B93-697D-226D-2FC4-25BC994AA55C}"/>
              </a:ext>
            </a:extLst>
          </p:cNvPr>
          <p:cNvSpPr txBox="1">
            <a:spLocks/>
          </p:cNvSpPr>
          <p:nvPr/>
        </p:nvSpPr>
        <p:spPr>
          <a:xfrm>
            <a:off x="7754257" y="7179399"/>
            <a:ext cx="31242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>
              <a:spcBef>
                <a:spcPts val="100"/>
              </a:spcBef>
            </a:pPr>
            <a:r>
              <a:rPr lang="en-US" sz="1600" b="1" spc="60" dirty="0" err="1">
                <a:latin typeface="Gotham Medium" panose="02000603030000020004" pitchFamily="2" charset="0"/>
                <a:cs typeface="Gotham Book" pitchFamily="50" charset="0"/>
              </a:rPr>
              <a:t>Cov</a:t>
            </a:r>
            <a:r>
              <a:rPr lang="en-US" sz="1600" b="1" spc="60" dirty="0">
                <a:latin typeface="Gotham Medium" panose="02000603030000020004" pitchFamily="2" charset="0"/>
                <a:cs typeface="Gotham Book" pitchFamily="50" charset="0"/>
              </a:rPr>
              <a:t> </a:t>
            </a:r>
            <a:r>
              <a:rPr lang="en-US" sz="1600" b="1" spc="60" dirty="0" err="1">
                <a:latin typeface="Gotham Medium" panose="02000603030000020004" pitchFamily="2" charset="0"/>
                <a:cs typeface="Gotham Book" pitchFamily="50" charset="0"/>
              </a:rPr>
              <a:t>Ntaub</a:t>
            </a:r>
            <a:r>
              <a:rPr lang="en-US" sz="1600" b="1" spc="60" dirty="0">
                <a:latin typeface="Gotham Medium" panose="02000603030000020004" pitchFamily="2" charset="0"/>
                <a:cs typeface="Gotham Book" pitchFamily="50" charset="0"/>
              </a:rPr>
              <a:t> </a:t>
            </a:r>
            <a:r>
              <a:rPr lang="en-US" sz="1600" b="1" spc="60" dirty="0" err="1">
                <a:latin typeface="Gotham Medium" panose="02000603030000020004" pitchFamily="2" charset="0"/>
                <a:cs typeface="Gotham Book" pitchFamily="50" charset="0"/>
              </a:rPr>
              <a:t>Ntawv</a:t>
            </a:r>
            <a:r>
              <a:rPr lang="en-US" sz="1600" b="1" spc="60" dirty="0">
                <a:latin typeface="Gotham Medium" panose="02000603030000020004" pitchFamily="2" charset="0"/>
                <a:cs typeface="Gotham Book" pitchFamily="50" charset="0"/>
              </a:rPr>
              <a:t> Sau </a:t>
            </a:r>
            <a:r>
              <a:rPr lang="en-US" sz="1600" b="1" spc="60" dirty="0" err="1">
                <a:latin typeface="Gotham Medium" panose="02000603030000020004" pitchFamily="2" charset="0"/>
                <a:cs typeface="Gotham Book" pitchFamily="50" charset="0"/>
              </a:rPr>
              <a:t>Npe</a:t>
            </a:r>
            <a:r>
              <a:rPr lang="en-US" sz="1600" b="1" spc="60" dirty="0">
                <a:latin typeface="Gotham Medium" panose="02000603030000020004" pitchFamily="2" charset="0"/>
                <a:cs typeface="Gotham Book" pitchFamily="50" charset="0"/>
              </a:rPr>
              <a:t> </a:t>
            </a:r>
            <a:r>
              <a:rPr lang="en-US" sz="1600" b="1" spc="60" dirty="0" err="1">
                <a:latin typeface="Gotham Medium" panose="02000603030000020004" pitchFamily="2" charset="0"/>
                <a:cs typeface="Gotham Book" pitchFamily="50" charset="0"/>
              </a:rPr>
              <a:t>Txog</a:t>
            </a:r>
            <a:r>
              <a:rPr lang="en-US" sz="1600" b="1" spc="60" dirty="0">
                <a:latin typeface="Gotham Medium" panose="02000603030000020004" pitchFamily="2" charset="0"/>
                <a:cs typeface="Gotham Book" pitchFamily="50" charset="0"/>
              </a:rPr>
              <a:t> </a:t>
            </a:r>
            <a:r>
              <a:rPr lang="en-US" sz="1600" b="1" spc="60" dirty="0" err="1">
                <a:latin typeface="Gotham Medium" panose="02000603030000020004" pitchFamily="2" charset="0"/>
                <a:cs typeface="Gotham Book" pitchFamily="50" charset="0"/>
              </a:rPr>
              <a:t>Sij</a:t>
            </a:r>
            <a:r>
              <a:rPr lang="en-US" sz="1600" b="1" spc="60" dirty="0">
                <a:latin typeface="Gotham Medium" panose="02000603030000020004" pitchFamily="2" charset="0"/>
                <a:cs typeface="Gotham Book" pitchFamily="50" charset="0"/>
              </a:rPr>
              <a:t> </a:t>
            </a:r>
            <a:r>
              <a:rPr lang="en-US" sz="1600" b="1" spc="60" dirty="0" err="1">
                <a:latin typeface="Gotham Medium" panose="02000603030000020004" pitchFamily="2" charset="0"/>
                <a:cs typeface="Gotham Book" pitchFamily="50" charset="0"/>
              </a:rPr>
              <a:t>Hawm</a:t>
            </a:r>
            <a:r>
              <a:rPr lang="en-US" sz="1600" b="1" spc="60" dirty="0">
                <a:latin typeface="Gotham Medium" panose="02000603030000020004" pitchFamily="2" charset="0"/>
                <a:cs typeface="Gotham Book" pitchFamily="50" charset="0"/>
              </a:rPr>
              <a:t> Rau</a:t>
            </a:r>
            <a:endParaRPr lang="en-US" sz="1600" b="1" spc="-10" dirty="0">
              <a:latin typeface="Gotham Medium" panose="02000603030000020004" pitchFamily="2" charset="0"/>
              <a:cs typeface="Gotham Book" pitchFamily="50" charset="0"/>
            </a:endParaRPr>
          </a:p>
        </p:txBody>
      </p:sp>
      <p:sp>
        <p:nvSpPr>
          <p:cNvPr id="14" name="object 2">
            <a:extLst>
              <a:ext uri="{FF2B5EF4-FFF2-40B4-BE49-F238E27FC236}">
                <a16:creationId xmlns:a16="http://schemas.microsoft.com/office/drawing/2014/main" id="{493939F3-98F7-FF65-20D3-DB3BF0539808}"/>
              </a:ext>
            </a:extLst>
          </p:cNvPr>
          <p:cNvSpPr txBox="1">
            <a:spLocks/>
          </p:cNvSpPr>
          <p:nvPr/>
        </p:nvSpPr>
        <p:spPr>
          <a:xfrm>
            <a:off x="7772400" y="7843160"/>
            <a:ext cx="31242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>
              <a:spcBef>
                <a:spcPts val="100"/>
              </a:spcBef>
            </a:pPr>
            <a:r>
              <a:rPr lang="en-US" spc="60" dirty="0" err="1">
                <a:latin typeface="Gotham" panose="02000604040000020004" pitchFamily="2" charset="0"/>
              </a:rPr>
              <a:t>Lub</a:t>
            </a:r>
            <a:r>
              <a:rPr lang="en-US" spc="60" dirty="0">
                <a:latin typeface="Gotham" panose="02000604040000020004" pitchFamily="2" charset="0"/>
              </a:rPr>
              <a:t> Ob </a:t>
            </a:r>
            <a:r>
              <a:rPr lang="en-US" spc="60" dirty="0" err="1">
                <a:latin typeface="Gotham" panose="02000604040000020004" pitchFamily="2" charset="0"/>
              </a:rPr>
              <a:t>Hlis</a:t>
            </a:r>
            <a:r>
              <a:rPr lang="en-US" spc="60" dirty="0">
                <a:latin typeface="Gotham" panose="02000604040000020004" pitchFamily="2" charset="0"/>
              </a:rPr>
              <a:t> </a:t>
            </a:r>
            <a:r>
              <a:rPr lang="en-US" spc="60" dirty="0" err="1">
                <a:latin typeface="Gotham" panose="02000604040000020004" pitchFamily="2" charset="0"/>
              </a:rPr>
              <a:t>Ntuj</a:t>
            </a:r>
            <a:r>
              <a:rPr lang="en-US" spc="60" dirty="0">
                <a:latin typeface="Gotham" panose="02000604040000020004" pitchFamily="2" charset="0"/>
              </a:rPr>
              <a:t> 1 - 7, 2026</a:t>
            </a:r>
            <a:endParaRPr lang="en-US" spc="-10" dirty="0">
              <a:latin typeface="Gotham" panose="02000604040000020004" pitchFamily="2" charset="0"/>
            </a:endParaRPr>
          </a:p>
        </p:txBody>
      </p:sp>
      <p:sp>
        <p:nvSpPr>
          <p:cNvPr id="15" name="object 2">
            <a:extLst>
              <a:ext uri="{FF2B5EF4-FFF2-40B4-BE49-F238E27FC236}">
                <a16:creationId xmlns:a16="http://schemas.microsoft.com/office/drawing/2014/main" id="{B868B861-4C29-7384-98D9-0D20C4FC602B}"/>
              </a:ext>
            </a:extLst>
          </p:cNvPr>
          <p:cNvSpPr txBox="1">
            <a:spLocks/>
          </p:cNvSpPr>
          <p:nvPr/>
        </p:nvSpPr>
        <p:spPr>
          <a:xfrm>
            <a:off x="3889829" y="7806019"/>
            <a:ext cx="31242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>
              <a:spcBef>
                <a:spcPts val="100"/>
              </a:spcBef>
            </a:pPr>
            <a:r>
              <a:rPr lang="en-US" spc="60" dirty="0" err="1">
                <a:latin typeface="Gotham" panose="02000604040000020004" pitchFamily="2" charset="0"/>
              </a:rPr>
              <a:t>Lub</a:t>
            </a:r>
            <a:r>
              <a:rPr lang="en-US" spc="60" dirty="0">
                <a:latin typeface="Gotham" panose="02000604040000020004" pitchFamily="2" charset="0"/>
              </a:rPr>
              <a:t> </a:t>
            </a:r>
            <a:r>
              <a:rPr lang="en-US" spc="60" dirty="0" err="1">
                <a:latin typeface="Gotham" panose="02000604040000020004" pitchFamily="2" charset="0"/>
              </a:rPr>
              <a:t>Ib</a:t>
            </a:r>
            <a:r>
              <a:rPr lang="en-US" spc="60" dirty="0">
                <a:latin typeface="Gotham" panose="02000604040000020004" pitchFamily="2" charset="0"/>
              </a:rPr>
              <a:t> </a:t>
            </a:r>
            <a:r>
              <a:rPr lang="en-US" spc="60" dirty="0" err="1">
                <a:latin typeface="Gotham" panose="02000604040000020004" pitchFamily="2" charset="0"/>
              </a:rPr>
              <a:t>Hlis</a:t>
            </a:r>
            <a:r>
              <a:rPr lang="en-US" spc="60" dirty="0">
                <a:latin typeface="Gotham" panose="02000604040000020004" pitchFamily="2" charset="0"/>
              </a:rPr>
              <a:t> </a:t>
            </a:r>
            <a:r>
              <a:rPr lang="en-US" spc="60" dirty="0" err="1">
                <a:latin typeface="Gotham" panose="02000604040000020004" pitchFamily="2" charset="0"/>
              </a:rPr>
              <a:t>Ntuj</a:t>
            </a:r>
            <a:r>
              <a:rPr lang="en-US" spc="60" dirty="0">
                <a:latin typeface="Gotham" panose="02000604040000020004" pitchFamily="2" charset="0"/>
              </a:rPr>
              <a:t> 9, 2026</a:t>
            </a:r>
            <a:endParaRPr lang="en-US" spc="-10" dirty="0">
              <a:latin typeface="Gotham" panose="02000604040000020004" pitchFamily="2" charset="0"/>
            </a:endParaRPr>
          </a:p>
        </p:txBody>
      </p:sp>
      <p:sp>
        <p:nvSpPr>
          <p:cNvPr id="16" name="object 2">
            <a:extLst>
              <a:ext uri="{FF2B5EF4-FFF2-40B4-BE49-F238E27FC236}">
                <a16:creationId xmlns:a16="http://schemas.microsoft.com/office/drawing/2014/main" id="{41F6CC04-C217-B2EF-A508-BCA2519E9B8B}"/>
              </a:ext>
            </a:extLst>
          </p:cNvPr>
          <p:cNvSpPr txBox="1">
            <a:spLocks/>
          </p:cNvSpPr>
          <p:nvPr/>
        </p:nvSpPr>
        <p:spPr>
          <a:xfrm>
            <a:off x="11658600" y="7364065"/>
            <a:ext cx="3124200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>
              <a:spcBef>
                <a:spcPts val="100"/>
              </a:spcBef>
            </a:pP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Pawg</a:t>
            </a:r>
            <a:r>
              <a:rPr lang="en-US" sz="1900" spc="60" dirty="0">
                <a:latin typeface="Gotham Book" pitchFamily="50" charset="0"/>
                <a:cs typeface="Gotham Book" pitchFamily="50" charset="0"/>
              </a:rPr>
              <a:t> </a:t>
            </a: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Xyoo</a:t>
            </a:r>
            <a:r>
              <a:rPr lang="en-US" sz="1900" spc="60" dirty="0">
                <a:latin typeface="Gotham Book" pitchFamily="50" charset="0"/>
                <a:cs typeface="Gotham Book" pitchFamily="50" charset="0"/>
              </a:rPr>
              <a:t> </a:t>
            </a: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Xub</a:t>
            </a:r>
            <a:r>
              <a:rPr lang="en-US" sz="1900" spc="60" dirty="0">
                <a:latin typeface="Gotham Book" pitchFamily="50" charset="0"/>
                <a:cs typeface="Gotham Book" pitchFamily="50" charset="0"/>
              </a:rPr>
              <a:t> </a:t>
            </a:r>
            <a:r>
              <a:rPr lang="en-US" sz="1900" spc="60" dirty="0" err="1">
                <a:latin typeface="Gotham Book" pitchFamily="50" charset="0"/>
                <a:cs typeface="Gotham Book" pitchFamily="50" charset="0"/>
              </a:rPr>
              <a:t>Thawj</a:t>
            </a:r>
            <a:endParaRPr lang="en-US" sz="1900" spc="-10" dirty="0">
              <a:latin typeface="Gotham Book" pitchFamily="50" charset="0"/>
              <a:cs typeface="Gotham Book" pitchFamily="50" charset="0"/>
            </a:endParaRPr>
          </a:p>
        </p:txBody>
      </p:sp>
      <p:sp>
        <p:nvSpPr>
          <p:cNvPr id="17" name="object 2">
            <a:extLst>
              <a:ext uri="{FF2B5EF4-FFF2-40B4-BE49-F238E27FC236}">
                <a16:creationId xmlns:a16="http://schemas.microsoft.com/office/drawing/2014/main" id="{7C99519C-4825-9505-44B6-20DB74DCDDD5}"/>
              </a:ext>
            </a:extLst>
          </p:cNvPr>
          <p:cNvSpPr txBox="1">
            <a:spLocks/>
          </p:cNvSpPr>
          <p:nvPr/>
        </p:nvSpPr>
        <p:spPr>
          <a:xfrm>
            <a:off x="11658600" y="7836347"/>
            <a:ext cx="36576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>
              <a:spcBef>
                <a:spcPts val="100"/>
              </a:spcBef>
            </a:pPr>
            <a:r>
              <a:rPr lang="en-US" spc="60" dirty="0" err="1">
                <a:latin typeface="Gotham" panose="02000604040000020004" pitchFamily="2" charset="0"/>
              </a:rPr>
              <a:t>Lub</a:t>
            </a:r>
            <a:r>
              <a:rPr lang="en-US" spc="60" dirty="0">
                <a:latin typeface="Gotham" panose="02000604040000020004" pitchFamily="2" charset="0"/>
              </a:rPr>
              <a:t> Ob </a:t>
            </a:r>
            <a:r>
              <a:rPr lang="en-US" spc="60" dirty="0" err="1">
                <a:latin typeface="Gotham" panose="02000604040000020004" pitchFamily="2" charset="0"/>
              </a:rPr>
              <a:t>Hlis</a:t>
            </a:r>
            <a:r>
              <a:rPr lang="en-US" spc="60" dirty="0">
                <a:latin typeface="Gotham" panose="02000604040000020004" pitchFamily="2" charset="0"/>
              </a:rPr>
              <a:t> </a:t>
            </a:r>
            <a:r>
              <a:rPr lang="en-US" spc="60" dirty="0" err="1">
                <a:latin typeface="Gotham" panose="02000604040000020004" pitchFamily="2" charset="0"/>
              </a:rPr>
              <a:t>Ntuj</a:t>
            </a:r>
            <a:r>
              <a:rPr lang="en-US" spc="60" dirty="0">
                <a:latin typeface="Gotham" panose="02000604040000020004" pitchFamily="2" charset="0"/>
              </a:rPr>
              <a:t> 7  2026</a:t>
            </a:r>
            <a:endParaRPr lang="en-US" spc="-10" dirty="0">
              <a:latin typeface="Gotham" panose="02000604040000020004" pitchFamily="2" charset="0"/>
            </a:endParaRP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2540B1FC-75D6-AF50-2CBE-63A2C0B1D223}"/>
              </a:ext>
            </a:extLst>
          </p:cNvPr>
          <p:cNvSpPr txBox="1">
            <a:spLocks/>
          </p:cNvSpPr>
          <p:nvPr/>
        </p:nvSpPr>
        <p:spPr>
          <a:xfrm>
            <a:off x="2055812" y="1072684"/>
            <a:ext cx="14060488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7475" algn="ctr">
              <a:spcBef>
                <a:spcPts val="100"/>
              </a:spcBef>
            </a:pPr>
            <a:r>
              <a:rPr lang="en-US" sz="5400" spc="60" dirty="0" err="1">
                <a:solidFill>
                  <a:schemeClr val="bg1"/>
                </a:solidFill>
                <a:latin typeface="Gotham" panose="02000604040000020004" pitchFamily="2" charset="0"/>
                <a:cs typeface="Gotham Book" pitchFamily="50" charset="0"/>
              </a:rPr>
              <a:t>Cov</a:t>
            </a:r>
            <a:r>
              <a:rPr lang="en-US" sz="5400" spc="60" dirty="0">
                <a:solidFill>
                  <a:schemeClr val="bg1"/>
                </a:solidFill>
                <a:latin typeface="Gotham" panose="02000604040000020004" pitchFamily="2" charset="0"/>
                <a:cs typeface="Gotham Book" pitchFamily="50" charset="0"/>
              </a:rPr>
              <a:t> </a:t>
            </a:r>
            <a:r>
              <a:rPr lang="en-US" sz="5400" spc="60" dirty="0" err="1">
                <a:solidFill>
                  <a:schemeClr val="bg1"/>
                </a:solidFill>
                <a:latin typeface="Gotham" panose="02000604040000020004" pitchFamily="2" charset="0"/>
                <a:cs typeface="Gotham Book" pitchFamily="50" charset="0"/>
              </a:rPr>
              <a:t>Hnub</a:t>
            </a:r>
            <a:r>
              <a:rPr lang="en-US" sz="5400" spc="60" dirty="0">
                <a:solidFill>
                  <a:schemeClr val="bg1"/>
                </a:solidFill>
                <a:latin typeface="Gotham" panose="02000604040000020004" pitchFamily="2" charset="0"/>
                <a:cs typeface="Gotham Book" pitchFamily="50" charset="0"/>
              </a:rPr>
              <a:t> Tim Sau </a:t>
            </a:r>
            <a:r>
              <a:rPr lang="en-US" sz="5400" spc="60" dirty="0" err="1">
                <a:solidFill>
                  <a:schemeClr val="bg1"/>
                </a:solidFill>
                <a:latin typeface="Gotham" panose="02000604040000020004" pitchFamily="2" charset="0"/>
                <a:cs typeface="Gotham Book" pitchFamily="50" charset="0"/>
              </a:rPr>
              <a:t>Npe</a:t>
            </a:r>
            <a:r>
              <a:rPr lang="en-US" sz="5400" spc="60" dirty="0">
                <a:solidFill>
                  <a:schemeClr val="bg1"/>
                </a:solidFill>
                <a:latin typeface="Gotham" panose="02000604040000020004" pitchFamily="2" charset="0"/>
                <a:cs typeface="Gotham Book" pitchFamily="50" charset="0"/>
              </a:rPr>
              <a:t> </a:t>
            </a:r>
            <a:r>
              <a:rPr lang="en-US" sz="5400" spc="60" dirty="0" err="1">
                <a:solidFill>
                  <a:schemeClr val="bg1"/>
                </a:solidFill>
                <a:latin typeface="Gotham" panose="02000604040000020004" pitchFamily="2" charset="0"/>
                <a:cs typeface="Gotham Book" pitchFamily="50" charset="0"/>
              </a:rPr>
              <a:t>Tseem</a:t>
            </a:r>
            <a:r>
              <a:rPr lang="en-US" sz="5400" spc="60" dirty="0">
                <a:solidFill>
                  <a:schemeClr val="bg1"/>
                </a:solidFill>
                <a:latin typeface="Gotham" panose="02000604040000020004" pitchFamily="2" charset="0"/>
                <a:cs typeface="Gotham Book" pitchFamily="50" charset="0"/>
              </a:rPr>
              <a:t> </a:t>
            </a:r>
            <a:r>
              <a:rPr lang="en-US" sz="5400" spc="60" dirty="0" err="1">
                <a:solidFill>
                  <a:schemeClr val="bg1"/>
                </a:solidFill>
                <a:latin typeface="Gotham" panose="02000604040000020004" pitchFamily="2" charset="0"/>
                <a:cs typeface="Gotham Book" pitchFamily="50" charset="0"/>
              </a:rPr>
              <a:t>Ceeb</a:t>
            </a:r>
            <a:endParaRPr lang="en-US" sz="5400" spc="-10" dirty="0">
              <a:solidFill>
                <a:schemeClr val="bg1"/>
              </a:solidFill>
              <a:latin typeface="Gotham" panose="02000604040000020004" pitchFamily="2" charset="0"/>
              <a:cs typeface="Gotham Book" pitchFamily="50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6502996" y="3596640"/>
            <a:ext cx="5282009" cy="11669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7500" spc="685" dirty="0" err="1">
                <a:latin typeface="Arial"/>
                <a:cs typeface="Arial"/>
              </a:rPr>
              <a:t>Ua</a:t>
            </a:r>
            <a:r>
              <a:rPr lang="en-US" sz="7500" spc="685" dirty="0">
                <a:latin typeface="Arial"/>
                <a:cs typeface="Arial"/>
              </a:rPr>
              <a:t> </a:t>
            </a:r>
            <a:r>
              <a:rPr lang="en-US" sz="7500" spc="685" dirty="0" err="1">
                <a:latin typeface="Arial"/>
                <a:cs typeface="Arial"/>
              </a:rPr>
              <a:t>tsaug</a:t>
            </a:r>
            <a:r>
              <a:rPr lang="en-US" sz="7500" spc="685" dirty="0">
                <a:latin typeface="Arial"/>
                <a:cs typeface="Arial"/>
              </a:rPr>
              <a:t>! </a:t>
            </a:r>
            <a:endParaRPr sz="75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19200" y="6200203"/>
            <a:ext cx="15849600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900" dirty="0">
                <a:solidFill>
                  <a:srgbClr val="C4040C"/>
                </a:solidFill>
                <a:latin typeface="Verdana"/>
                <a:cs typeface="Verdana"/>
              </a:rPr>
              <a:t>Yog </a:t>
            </a:r>
            <a:r>
              <a:rPr lang="en-US" sz="2900" dirty="0" err="1">
                <a:solidFill>
                  <a:srgbClr val="C4040C"/>
                </a:solidFill>
                <a:latin typeface="Verdana"/>
                <a:cs typeface="Verdana"/>
              </a:rPr>
              <a:t>xav</a:t>
            </a:r>
            <a:r>
              <a:rPr lang="en-US" sz="2900" dirty="0">
                <a:solidFill>
                  <a:srgbClr val="C4040C"/>
                </a:solidFill>
                <a:latin typeface="Verdana"/>
                <a:cs typeface="Verdana"/>
              </a:rPr>
              <a:t> </a:t>
            </a:r>
            <a:r>
              <a:rPr lang="en-US" sz="2900" dirty="0" err="1">
                <a:solidFill>
                  <a:srgbClr val="C4040C"/>
                </a:solidFill>
                <a:latin typeface="Verdana"/>
                <a:cs typeface="Verdana"/>
              </a:rPr>
              <a:t>paub</a:t>
            </a:r>
            <a:r>
              <a:rPr lang="en-US" sz="2900" dirty="0">
                <a:solidFill>
                  <a:srgbClr val="C4040C"/>
                </a:solidFill>
                <a:latin typeface="Verdana"/>
                <a:cs typeface="Verdana"/>
              </a:rPr>
              <a:t> </a:t>
            </a:r>
            <a:r>
              <a:rPr lang="en-US" sz="2900" dirty="0" err="1">
                <a:solidFill>
                  <a:srgbClr val="C4040C"/>
                </a:solidFill>
                <a:latin typeface="Verdana"/>
                <a:cs typeface="Verdana"/>
              </a:rPr>
              <a:t>ntxiv</a:t>
            </a:r>
            <a:r>
              <a:rPr lang="en-US" sz="2900" dirty="0">
                <a:solidFill>
                  <a:srgbClr val="C4040C"/>
                </a:solidFill>
                <a:latin typeface="Verdana"/>
                <a:cs typeface="Verdana"/>
              </a:rPr>
              <a:t>, </a:t>
            </a:r>
            <a:r>
              <a:rPr lang="en-US" sz="2900" dirty="0" err="1">
                <a:solidFill>
                  <a:srgbClr val="C4040C"/>
                </a:solidFill>
                <a:latin typeface="Verdana"/>
                <a:cs typeface="Verdana"/>
              </a:rPr>
              <a:t>mus</a:t>
            </a:r>
            <a:r>
              <a:rPr lang="en-US" sz="2900" dirty="0">
                <a:solidFill>
                  <a:srgbClr val="C4040C"/>
                </a:solidFill>
                <a:latin typeface="Verdana"/>
                <a:cs typeface="Verdana"/>
              </a:rPr>
              <a:t> </a:t>
            </a:r>
            <a:r>
              <a:rPr lang="en-US" sz="2900" dirty="0" err="1">
                <a:solidFill>
                  <a:srgbClr val="C4040C"/>
                </a:solidFill>
                <a:latin typeface="Verdana"/>
                <a:cs typeface="Verdana"/>
              </a:rPr>
              <a:t>saib</a:t>
            </a:r>
            <a:r>
              <a:rPr lang="en-US" sz="2900" dirty="0">
                <a:solidFill>
                  <a:srgbClr val="C4040C"/>
                </a:solidFill>
                <a:latin typeface="Verdana"/>
                <a:cs typeface="Verdana"/>
              </a:rPr>
              <a:t> </a:t>
            </a:r>
            <a:r>
              <a:rPr lang="en-US" sz="2900" dirty="0" err="1">
                <a:solidFill>
                  <a:srgbClr val="C4040C"/>
                </a:solidFill>
                <a:latin typeface="Verdana"/>
                <a:cs typeface="Verdana"/>
              </a:rPr>
              <a:t>peb</a:t>
            </a:r>
            <a:r>
              <a:rPr lang="en-US" sz="2900" dirty="0">
                <a:solidFill>
                  <a:srgbClr val="C4040C"/>
                </a:solidFill>
                <a:latin typeface="Verdana"/>
                <a:cs typeface="Verdana"/>
              </a:rPr>
              <a:t> </a:t>
            </a:r>
            <a:r>
              <a:rPr lang="en-US" sz="2900" dirty="0" err="1">
                <a:solidFill>
                  <a:srgbClr val="C4040C"/>
                </a:solidFill>
                <a:latin typeface="Verdana"/>
                <a:cs typeface="Verdana"/>
              </a:rPr>
              <a:t>ntawm</a:t>
            </a:r>
            <a:r>
              <a:rPr lang="en-US" sz="2900" dirty="0">
                <a:solidFill>
                  <a:srgbClr val="C4040C"/>
                </a:solidFill>
                <a:latin typeface="Verdana"/>
                <a:cs typeface="Verdana"/>
              </a:rPr>
              <a:t> </a:t>
            </a:r>
            <a:r>
              <a:rPr sz="2900" b="1" dirty="0">
                <a:solidFill>
                  <a:srgbClr val="C4040C"/>
                </a:solidFill>
                <a:latin typeface="Arial"/>
                <a:cs typeface="Arial"/>
              </a:rPr>
              <a:t>https://peopleprogram.wisc.edu/</a:t>
            </a:r>
            <a:endParaRPr sz="2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799674C485DE4E92452D1B6D821974" ma:contentTypeVersion="12" ma:contentTypeDescription="Create a new document." ma:contentTypeScope="" ma:versionID="709378ddb1e45fd97bdee5a40b302dcc">
  <xsd:schema xmlns:xsd="http://www.w3.org/2001/XMLSchema" xmlns:xs="http://www.w3.org/2001/XMLSchema" xmlns:p="http://schemas.microsoft.com/office/2006/metadata/properties" xmlns:ns2="c293021e-17cc-4612-962c-64144b63652e" xmlns:ns3="4ec167de-bed2-43d7-b0c7-6ca56267f1ef" targetNamespace="http://schemas.microsoft.com/office/2006/metadata/properties" ma:root="true" ma:fieldsID="4ed402c01df47090aa5b03150d4e7e77" ns2:_="" ns3:_="">
    <xsd:import namespace="c293021e-17cc-4612-962c-64144b63652e"/>
    <xsd:import namespace="4ec167de-bed2-43d7-b0c7-6ca56267f1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93021e-17cc-4612-962c-64144b6365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8fd1163-aeca-4b93-bbe7-d2ae2d1c31b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c167de-bed2-43d7-b0c7-6ca56267f1e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9d42b40-1e56-4c39-9471-fbaf0b4dc403}" ma:internalName="TaxCatchAll" ma:showField="CatchAllData" ma:web="4ec167de-bed2-43d7-b0c7-6ca56267f1e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293021e-17cc-4612-962c-64144b63652e">
      <Terms xmlns="http://schemas.microsoft.com/office/infopath/2007/PartnerControls"/>
    </lcf76f155ced4ddcb4097134ff3c332f>
    <TaxCatchAll xmlns="4ec167de-bed2-43d7-b0c7-6ca56267f1ef" xsi:nil="true"/>
  </documentManagement>
</p:properties>
</file>

<file path=customXml/itemProps1.xml><?xml version="1.0" encoding="utf-8"?>
<ds:datastoreItem xmlns:ds="http://schemas.openxmlformats.org/officeDocument/2006/customXml" ds:itemID="{FB4B2D2E-A004-4FA7-BE87-B0DAC201338D}"/>
</file>

<file path=customXml/itemProps2.xml><?xml version="1.0" encoding="utf-8"?>
<ds:datastoreItem xmlns:ds="http://schemas.openxmlformats.org/officeDocument/2006/customXml" ds:itemID="{BA4A6021-A841-4D8E-9CA3-60AA8AA9F49D}"/>
</file>

<file path=customXml/itemProps3.xml><?xml version="1.0" encoding="utf-8"?>
<ds:datastoreItem xmlns:ds="http://schemas.openxmlformats.org/officeDocument/2006/customXml" ds:itemID="{972526C6-75A8-4CF6-8465-92AB0C16A64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655</TotalTime>
  <Words>1929</Words>
  <Application>Microsoft Office PowerPoint</Application>
  <PresentationFormat>Custom</PresentationFormat>
  <Paragraphs>147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Aptos</vt:lpstr>
      <vt:lpstr>Arial</vt:lpstr>
      <vt:lpstr>Cambria</vt:lpstr>
      <vt:lpstr>Courier New</vt:lpstr>
      <vt:lpstr>Gotham</vt:lpstr>
      <vt:lpstr>Gotham Book</vt:lpstr>
      <vt:lpstr>Gotham Medium</vt:lpstr>
      <vt:lpstr>Trebuchet MS</vt:lpstr>
      <vt:lpstr>Verdana</vt:lpstr>
      <vt:lpstr>Wingdings</vt:lpstr>
      <vt:lpstr>Office Theme</vt:lpstr>
      <vt:lpstr>Txheej Txheem Pab Cuam PEOPLE Ntawm UW-Madison</vt:lpstr>
      <vt:lpstr>PEOPLE yog dab tsi?</vt:lpstr>
      <vt:lpstr>PEOPLE Milwaukee</vt:lpstr>
      <vt:lpstr>PEOPLE Milwaukee</vt:lpstr>
      <vt:lpstr>PEOPLE muab dab tsi?</vt:lpstr>
      <vt:lpstr>Lub Zej Zog</vt:lpstr>
      <vt:lpstr>Lub Zej Zog - Koj yuav tau txais dab tsi hauv fab sim neej?</vt:lpstr>
      <vt:lpstr>PowerPoint Presentation</vt:lpstr>
      <vt:lpstr>Kev Tshawb Nrhiav - Koj yuav nrhiav pom dab tsi?</vt:lpstr>
      <vt:lpstr>PowerPoint Presentation</vt:lpstr>
      <vt:lpstr>Kev Npaj Txhij Kawm Qib Siab - Koj yuav tsim cov kev paub fab twg?</vt:lpstr>
      <vt:lpstr>Kev Npaj Txhij Kawm Qib Siab - Koj yuav tsim cov kev paub fab twg?</vt:lpstr>
      <vt:lpstr>Kev Npaj Txhij Kawm Qib Siab - Koj yuav tsim cov kev paub fab twg?</vt:lpstr>
      <vt:lpstr>Kev Npaj Txhij Kawm Qib Siab - Koj yuav tsim cov kev paub fab twg?</vt:lpstr>
      <vt:lpstr>Kev Npaj Txhij Kawm Qib Siab - Koj tau txais cov kev paub fab twg?</vt:lpstr>
      <vt:lpstr>Los ua Tus Neeg Tshawb Fawb Kev Kawm PEOPLE kiag!</vt:lpstr>
      <vt:lpstr>Tseem yog Tus Tub Ntxhais Kawm Uas Tau Txais Nyiaj Pab Rau Kev Kawm Ntawm PEOPLE uas nquag plias!</vt:lpstr>
      <vt:lpstr>PowerPoint Presentation</vt:lpstr>
      <vt:lpstr>Ua tsaug!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PEOPLE Milwaukee Recruitment Presentation</dc:title>
  <dc:creator>PEOPLE Precollege</dc:creator>
  <cp:keywords>DAGyl16UxSc,BADi4UiWwEM,0</cp:keywords>
  <cp:lastModifiedBy>Atlantic Interpreters</cp:lastModifiedBy>
  <cp:revision>10</cp:revision>
  <dcterms:created xsi:type="dcterms:W3CDTF">2025-11-04T19:24:27Z</dcterms:created>
  <dcterms:modified xsi:type="dcterms:W3CDTF">2025-11-13T15:54:44Z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2025-10-27T00:00:00Z</vt:filetime>
  </property>
  <property fmtid="{D5CDD505-2E9C-101B-9397-08002B2CF9AE}" pid="3" name="Creator">
    <vt:lpwstr>Canva</vt:lpwstr>
  </property>
  <property fmtid="{D5CDD505-2E9C-101B-9397-08002B2CF9AE}" pid="4" name="LastSaved">
    <vt:filetime>2025-11-04T00:00:00Z</vt:filetime>
  </property>
  <property fmtid="{D5CDD505-2E9C-101B-9397-08002B2CF9AE}" pid="5" name="Producer">
    <vt:lpwstr>Canva</vt:lpwstr>
  </property>
  <property fmtid="{D5CDD505-2E9C-101B-9397-08002B2CF9AE}" pid="6" name="ContentTypeId">
    <vt:lpwstr>0x0101004E799674C485DE4E92452D1B6D821974</vt:lpwstr>
  </property>
</Properties>
</file>